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40.xml" ContentType="application/vnd.openxmlformats-officedocument.presentationml.slide+xml"/>
  <Override PartName="/ppt/slideLayouts/slideLayout2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  <p:sldMasterId id="2147483708" r:id="rId5"/>
  </p:sldMasterIdLst>
  <p:notesMasterIdLst>
    <p:notesMasterId r:id="rId105"/>
  </p:notesMasterIdLst>
  <p:sldIdLst>
    <p:sldId id="256" r:id="rId6"/>
    <p:sldId id="387" r:id="rId7"/>
    <p:sldId id="378" r:id="rId8"/>
    <p:sldId id="265" r:id="rId9"/>
    <p:sldId id="375" r:id="rId10"/>
    <p:sldId id="271" r:id="rId11"/>
    <p:sldId id="272" r:id="rId12"/>
    <p:sldId id="274" r:id="rId13"/>
    <p:sldId id="275" r:id="rId14"/>
    <p:sldId id="312" r:id="rId15"/>
    <p:sldId id="376" r:id="rId16"/>
    <p:sldId id="379" r:id="rId17"/>
    <p:sldId id="280" r:id="rId18"/>
    <p:sldId id="279" r:id="rId19"/>
    <p:sldId id="281" r:id="rId20"/>
    <p:sldId id="282" r:id="rId21"/>
    <p:sldId id="283" r:id="rId22"/>
    <p:sldId id="287" r:id="rId23"/>
    <p:sldId id="286" r:id="rId24"/>
    <p:sldId id="288" r:id="rId25"/>
    <p:sldId id="284" r:id="rId26"/>
    <p:sldId id="290" r:id="rId27"/>
    <p:sldId id="289" r:id="rId28"/>
    <p:sldId id="380" r:id="rId29"/>
    <p:sldId id="292" r:id="rId30"/>
    <p:sldId id="291" r:id="rId31"/>
    <p:sldId id="293" r:id="rId32"/>
    <p:sldId id="295" r:id="rId33"/>
    <p:sldId id="381" r:id="rId34"/>
    <p:sldId id="306" r:id="rId35"/>
    <p:sldId id="305" r:id="rId36"/>
    <p:sldId id="300" r:id="rId37"/>
    <p:sldId id="301" r:id="rId38"/>
    <p:sldId id="302" r:id="rId39"/>
    <p:sldId id="303" r:id="rId40"/>
    <p:sldId id="304" r:id="rId41"/>
    <p:sldId id="382" r:id="rId42"/>
    <p:sldId id="308" r:id="rId43"/>
    <p:sldId id="273" r:id="rId44"/>
    <p:sldId id="313" r:id="rId45"/>
    <p:sldId id="311" r:id="rId46"/>
    <p:sldId id="310" r:id="rId47"/>
    <p:sldId id="309" r:id="rId48"/>
    <p:sldId id="319" r:id="rId49"/>
    <p:sldId id="383" r:id="rId50"/>
    <p:sldId id="315" r:id="rId51"/>
    <p:sldId id="317" r:id="rId52"/>
    <p:sldId id="318" r:id="rId53"/>
    <p:sldId id="322" r:id="rId54"/>
    <p:sldId id="323" r:id="rId55"/>
    <p:sldId id="314" r:id="rId56"/>
    <p:sldId id="325" r:id="rId57"/>
    <p:sldId id="326" r:id="rId58"/>
    <p:sldId id="327" r:id="rId59"/>
    <p:sldId id="328" r:id="rId60"/>
    <p:sldId id="330" r:id="rId61"/>
    <p:sldId id="336" r:id="rId62"/>
    <p:sldId id="332" r:id="rId63"/>
    <p:sldId id="334" r:id="rId64"/>
    <p:sldId id="331" r:id="rId65"/>
    <p:sldId id="333" r:id="rId66"/>
    <p:sldId id="329" r:id="rId67"/>
    <p:sldId id="335" r:id="rId68"/>
    <p:sldId id="384" r:id="rId69"/>
    <p:sldId id="341" r:id="rId70"/>
    <p:sldId id="343" r:id="rId71"/>
    <p:sldId id="342" r:id="rId72"/>
    <p:sldId id="296" r:id="rId73"/>
    <p:sldId id="297" r:id="rId74"/>
    <p:sldId id="298" r:id="rId75"/>
    <p:sldId id="345" r:id="rId76"/>
    <p:sldId id="344" r:id="rId77"/>
    <p:sldId id="346" r:id="rId78"/>
    <p:sldId id="347" r:id="rId79"/>
    <p:sldId id="385" r:id="rId80"/>
    <p:sldId id="355" r:id="rId81"/>
    <p:sldId id="357" r:id="rId82"/>
    <p:sldId id="356" r:id="rId83"/>
    <p:sldId id="349" r:id="rId84"/>
    <p:sldId id="351" r:id="rId85"/>
    <p:sldId id="377" r:id="rId86"/>
    <p:sldId id="353" r:id="rId87"/>
    <p:sldId id="350" r:id="rId88"/>
    <p:sldId id="354" r:id="rId89"/>
    <p:sldId id="386" r:id="rId90"/>
    <p:sldId id="374" r:id="rId91"/>
    <p:sldId id="361" r:id="rId92"/>
    <p:sldId id="363" r:id="rId93"/>
    <p:sldId id="362" r:id="rId94"/>
    <p:sldId id="364" r:id="rId95"/>
    <p:sldId id="367" r:id="rId96"/>
    <p:sldId id="366" r:id="rId97"/>
    <p:sldId id="365" r:id="rId98"/>
    <p:sldId id="372" r:id="rId99"/>
    <p:sldId id="371" r:id="rId100"/>
    <p:sldId id="368" r:id="rId101"/>
    <p:sldId id="369" r:id="rId102"/>
    <p:sldId id="370" r:id="rId103"/>
    <p:sldId id="373" r:id="rId10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399F63D-EC98-4185-B6CF-8D2BD6CF1F11}">
          <p14:sldIdLst>
            <p14:sldId id="256"/>
          </p14:sldIdLst>
        </p14:section>
        <p14:section name="Overzichtssectie" id="{1B6E393D-20D1-4D44-B3AE-BCA3DE657C8D}">
          <p14:sldIdLst>
            <p14:sldId id="387"/>
          </p14:sldIdLst>
        </p14:section>
        <p14:section name="LES 1" id="{25F67664-EFC1-4A51-8720-197318269BF2}">
          <p14:sldIdLst>
            <p14:sldId id="378"/>
            <p14:sldId id="265"/>
            <p14:sldId id="375"/>
            <p14:sldId id="271"/>
            <p14:sldId id="272"/>
            <p14:sldId id="274"/>
            <p14:sldId id="275"/>
            <p14:sldId id="312"/>
            <p14:sldId id="376"/>
          </p14:sldIdLst>
        </p14:section>
        <p14:section name="LES 2" id="{00B84CD7-B6DD-4A55-8D9F-2C813395E7C5}">
          <p14:sldIdLst>
            <p14:sldId id="379"/>
            <p14:sldId id="280"/>
            <p14:sldId id="279"/>
            <p14:sldId id="281"/>
            <p14:sldId id="282"/>
            <p14:sldId id="283"/>
            <p14:sldId id="287"/>
            <p14:sldId id="286"/>
            <p14:sldId id="288"/>
            <p14:sldId id="284"/>
            <p14:sldId id="290"/>
            <p14:sldId id="289"/>
          </p14:sldIdLst>
        </p14:section>
        <p14:section name="LES 4" id="{82DB7E32-22E0-419D-B233-D91616592B96}">
          <p14:sldIdLst>
            <p14:sldId id="380"/>
            <p14:sldId id="292"/>
            <p14:sldId id="291"/>
            <p14:sldId id="293"/>
            <p14:sldId id="295"/>
          </p14:sldIdLst>
        </p14:section>
        <p14:section name="LES 4" id="{4F4B6038-6E8C-44BD-9D80-AC6EDA55D9E9}">
          <p14:sldIdLst>
            <p14:sldId id="381"/>
            <p14:sldId id="306"/>
            <p14:sldId id="305"/>
            <p14:sldId id="300"/>
            <p14:sldId id="301"/>
            <p14:sldId id="302"/>
            <p14:sldId id="303"/>
            <p14:sldId id="304"/>
          </p14:sldIdLst>
        </p14:section>
        <p14:section name="Les 5" id="{26CFD1D9-39A7-463F-A92E-5AFD5F00B19F}">
          <p14:sldIdLst>
            <p14:sldId id="382"/>
            <p14:sldId id="308"/>
            <p14:sldId id="273"/>
            <p14:sldId id="313"/>
            <p14:sldId id="311"/>
            <p14:sldId id="310"/>
            <p14:sldId id="309"/>
            <p14:sldId id="319"/>
          </p14:sldIdLst>
        </p14:section>
        <p14:section name="LES 6" id="{CEC2E3C2-39A7-46C9-A0A1-1D172A3C8EDA}">
          <p14:sldIdLst>
            <p14:sldId id="383"/>
            <p14:sldId id="315"/>
            <p14:sldId id="317"/>
            <p14:sldId id="318"/>
            <p14:sldId id="322"/>
            <p14:sldId id="323"/>
            <p14:sldId id="314"/>
            <p14:sldId id="325"/>
            <p14:sldId id="326"/>
            <p14:sldId id="327"/>
            <p14:sldId id="328"/>
            <p14:sldId id="330"/>
            <p14:sldId id="336"/>
            <p14:sldId id="332"/>
            <p14:sldId id="334"/>
            <p14:sldId id="331"/>
            <p14:sldId id="333"/>
            <p14:sldId id="329"/>
            <p14:sldId id="335"/>
          </p14:sldIdLst>
        </p14:section>
        <p14:section name="Les 7" id="{D03C1378-802B-4FD9-9AD4-9756D7B94BA0}">
          <p14:sldIdLst>
            <p14:sldId id="384"/>
            <p14:sldId id="341"/>
            <p14:sldId id="343"/>
            <p14:sldId id="342"/>
            <p14:sldId id="296"/>
            <p14:sldId id="297"/>
            <p14:sldId id="298"/>
            <p14:sldId id="345"/>
            <p14:sldId id="344"/>
            <p14:sldId id="346"/>
            <p14:sldId id="347"/>
          </p14:sldIdLst>
        </p14:section>
        <p14:section name="LES 8" id="{ED2E0F48-512B-4B1B-991B-6BA789F701B3}">
          <p14:sldIdLst>
            <p14:sldId id="385"/>
            <p14:sldId id="355"/>
            <p14:sldId id="357"/>
            <p14:sldId id="356"/>
            <p14:sldId id="349"/>
            <p14:sldId id="351"/>
            <p14:sldId id="377"/>
            <p14:sldId id="353"/>
            <p14:sldId id="350"/>
            <p14:sldId id="354"/>
          </p14:sldIdLst>
        </p14:section>
        <p14:section name="Les 9" id="{7FB1890D-A916-4804-AC0B-6C18F901C4AA}">
          <p14:sldIdLst>
            <p14:sldId id="386"/>
            <p14:sldId id="374"/>
            <p14:sldId id="361"/>
            <p14:sldId id="363"/>
            <p14:sldId id="362"/>
            <p14:sldId id="364"/>
            <p14:sldId id="367"/>
            <p14:sldId id="366"/>
            <p14:sldId id="365"/>
            <p14:sldId id="372"/>
            <p14:sldId id="371"/>
            <p14:sldId id="368"/>
            <p14:sldId id="369"/>
            <p14:sldId id="370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50EBA-8B89-4A52-8F04-B25928669EA3}" v="459" dt="2020-11-24T15:08:26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>
        <p:scale>
          <a:sx n="67" d="100"/>
          <a:sy n="67" d="100"/>
        </p:scale>
        <p:origin x="7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viewProps" Target="viewProps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theme" Target="theme/theme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ableStyles" Target="tableStyle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microsoft.com/office/2016/11/relationships/changesInfo" Target="changesInfos/changesInfo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lke Post" userId="57c8a7645c2bd4c3" providerId="LiveId" clId="{BF250EBA-8B89-4A52-8F04-B25928669EA3}"/>
    <pc:docChg chg="undo redo custSel mod addSld delSld modSld sldOrd addMainMaster delMainMaster addSection delSection modSection">
      <pc:chgData name="Hielke Post" userId="57c8a7645c2bd4c3" providerId="LiveId" clId="{BF250EBA-8B89-4A52-8F04-B25928669EA3}" dt="2020-11-24T17:30:30.756" v="8612" actId="20577"/>
      <pc:docMkLst>
        <pc:docMk/>
      </pc:docMkLst>
      <pc:sldChg chg="modSp">
        <pc:chgData name="Hielke Post" userId="57c8a7645c2bd4c3" providerId="LiveId" clId="{BF250EBA-8B89-4A52-8F04-B25928669EA3}" dt="2020-10-20T16:02:41.943" v="6"/>
        <pc:sldMkLst>
          <pc:docMk/>
          <pc:sldMk cId="3166113632" sldId="256"/>
        </pc:sldMkLst>
        <pc:spChg chg="mod">
          <ac:chgData name="Hielke Post" userId="57c8a7645c2bd4c3" providerId="LiveId" clId="{BF250EBA-8B89-4A52-8F04-B25928669EA3}" dt="2020-10-20T16:02:41.943" v="6"/>
          <ac:spMkLst>
            <pc:docMk/>
            <pc:sldMk cId="3166113632" sldId="256"/>
            <ac:spMk id="2" creationId="{82CAA0EF-DC51-4383-B2AD-B7C532E66B9E}"/>
          </ac:spMkLst>
        </pc:spChg>
        <pc:spChg chg="mod">
          <ac:chgData name="Hielke Post" userId="57c8a7645c2bd4c3" providerId="LiveId" clId="{BF250EBA-8B89-4A52-8F04-B25928669EA3}" dt="2020-10-20T16:02:41.943" v="6"/>
          <ac:spMkLst>
            <pc:docMk/>
            <pc:sldMk cId="3166113632" sldId="256"/>
            <ac:spMk id="3" creationId="{D4D2DECE-6B42-4549-B2DE-CADBF5939620}"/>
          </ac:spMkLst>
        </pc:spChg>
      </pc:sldChg>
      <pc:sldChg chg="addSp delSp modSp del mod delAnim modAnim">
        <pc:chgData name="Hielke Post" userId="57c8a7645c2bd4c3" providerId="LiveId" clId="{BF250EBA-8B89-4A52-8F04-B25928669EA3}" dt="2020-11-03T16:02:44.993" v="5543" actId="47"/>
        <pc:sldMkLst>
          <pc:docMk/>
          <pc:sldMk cId="2530504665" sldId="260"/>
        </pc:sldMkLst>
        <pc:spChg chg="mod ord">
          <ac:chgData name="Hielke Post" userId="57c8a7645c2bd4c3" providerId="LiveId" clId="{BF250EBA-8B89-4A52-8F04-B25928669EA3}" dt="2020-11-03T12:37:38.727" v="5509" actId="1076"/>
          <ac:spMkLst>
            <pc:docMk/>
            <pc:sldMk cId="2530504665" sldId="260"/>
            <ac:spMk id="60" creationId="{7C0983A6-C838-4A26-8E8F-AA01B6E2F8AE}"/>
          </ac:spMkLst>
        </pc:spChg>
        <pc:spChg chg="mod ord">
          <ac:chgData name="Hielke Post" userId="57c8a7645c2bd4c3" providerId="LiveId" clId="{BF250EBA-8B89-4A52-8F04-B25928669EA3}" dt="2020-11-03T12:37:45.139" v="5511" actId="1076"/>
          <ac:spMkLst>
            <pc:docMk/>
            <pc:sldMk cId="2530504665" sldId="260"/>
            <ac:spMk id="62" creationId="{F1978E2B-D46E-4C83-9339-D9B895006295}"/>
          </ac:spMkLst>
        </pc:spChg>
        <pc:graphicFrameChg chg="add mod modGraphic">
          <ac:chgData name="Hielke Post" userId="57c8a7645c2bd4c3" providerId="LiveId" clId="{BF250EBA-8B89-4A52-8F04-B25928669EA3}" dt="2020-11-03T12:36:59.169" v="5485" actId="1076"/>
          <ac:graphicFrameMkLst>
            <pc:docMk/>
            <pc:sldMk cId="2530504665" sldId="260"/>
            <ac:graphicFrameMk id="5" creationId="{B354C306-D0A7-438B-92EB-E20A49BF4225}"/>
          </ac:graphicFrameMkLst>
        </pc:graphicFrameChg>
        <pc:cxnChg chg="del">
          <ac:chgData name="Hielke Post" userId="57c8a7645c2bd4c3" providerId="LiveId" clId="{BF250EBA-8B89-4A52-8F04-B25928669EA3}" dt="2020-11-03T12:36:37.547" v="5481" actId="478"/>
          <ac:cxnSpMkLst>
            <pc:docMk/>
            <pc:sldMk cId="2530504665" sldId="260"/>
            <ac:cxnSpMk id="53" creationId="{B7F7F3EF-5A64-4AF0-A23A-EA34AEAEDF65}"/>
          </ac:cxnSpMkLst>
        </pc:cxnChg>
        <pc:cxnChg chg="del">
          <ac:chgData name="Hielke Post" userId="57c8a7645c2bd4c3" providerId="LiveId" clId="{BF250EBA-8B89-4A52-8F04-B25928669EA3}" dt="2020-11-03T12:36:38.763" v="5482" actId="478"/>
          <ac:cxnSpMkLst>
            <pc:docMk/>
            <pc:sldMk cId="2530504665" sldId="260"/>
            <ac:cxnSpMk id="54" creationId="{F8D7FB57-F3C5-4968-80B7-D9E1E4B8F30E}"/>
          </ac:cxnSpMkLst>
        </pc:cxnChg>
      </pc:sldChg>
      <pc:sldChg chg="addSp delSp modSp mod setBg delDesignElem">
        <pc:chgData name="Hielke Post" userId="57c8a7645c2bd4c3" providerId="LiveId" clId="{BF250EBA-8B89-4A52-8F04-B25928669EA3}" dt="2020-10-20T16:02:45.971" v="7" actId="26606"/>
        <pc:sldMkLst>
          <pc:docMk/>
          <pc:sldMk cId="1861575080" sldId="265"/>
        </pc:sldMkLst>
        <pc:spChg chg="mod">
          <ac:chgData name="Hielke Post" userId="57c8a7645c2bd4c3" providerId="LiveId" clId="{BF250EBA-8B89-4A52-8F04-B25928669EA3}" dt="2020-10-20T16:02:45.971" v="7" actId="26606"/>
          <ac:spMkLst>
            <pc:docMk/>
            <pc:sldMk cId="1861575080" sldId="265"/>
            <ac:spMk id="2" creationId="{CC3FC8E1-A44D-41B7-9AB7-43BA0B264E30}"/>
          </ac:spMkLst>
        </pc:spChg>
        <pc:spChg chg="add">
          <ac:chgData name="Hielke Post" userId="57c8a7645c2bd4c3" providerId="LiveId" clId="{BF250EBA-8B89-4A52-8F04-B25928669EA3}" dt="2020-10-20T16:02:45.971" v="7" actId="26606"/>
          <ac:spMkLst>
            <pc:docMk/>
            <pc:sldMk cId="1861575080" sldId="265"/>
            <ac:spMk id="75" creationId="{AA3C9226-5EC8-460B-82D7-72AA994DF95E}"/>
          </ac:spMkLst>
        </pc:spChg>
        <pc:spChg chg="del">
          <ac:chgData name="Hielke Post" userId="57c8a7645c2bd4c3" providerId="LiveId" clId="{BF250EBA-8B89-4A52-8F04-B25928669EA3}" dt="2020-10-20T16:02:34.349" v="2"/>
          <ac:spMkLst>
            <pc:docMk/>
            <pc:sldMk cId="1861575080" sldId="265"/>
            <ac:spMk id="77" creationId="{CB73C468-D875-4A8E-A540-E43BF8232DD4}"/>
          </ac:spMkLst>
        </pc:spChg>
        <pc:spChg chg="del">
          <ac:chgData name="Hielke Post" userId="57c8a7645c2bd4c3" providerId="LiveId" clId="{BF250EBA-8B89-4A52-8F04-B25928669EA3}" dt="2020-10-20T16:02:34.349" v="2"/>
          <ac:spMkLst>
            <pc:docMk/>
            <pc:sldMk cId="1861575080" sldId="265"/>
            <ac:spMk id="79" creationId="{B4734F2F-19FC-4D35-9BDE-5CEAD57D9B55}"/>
          </ac:spMkLst>
        </pc:spChg>
        <pc:spChg chg="del">
          <ac:chgData name="Hielke Post" userId="57c8a7645c2bd4c3" providerId="LiveId" clId="{BF250EBA-8B89-4A52-8F04-B25928669EA3}" dt="2020-10-20T16:02:34.349" v="2"/>
          <ac:spMkLst>
            <pc:docMk/>
            <pc:sldMk cId="1861575080" sldId="265"/>
            <ac:spMk id="81" creationId="{D97A8A26-FD96-4968-A34A-727382AC7E46}"/>
          </ac:spMkLst>
        </pc:spChg>
        <pc:spChg chg="add">
          <ac:chgData name="Hielke Post" userId="57c8a7645c2bd4c3" providerId="LiveId" clId="{BF250EBA-8B89-4A52-8F04-B25928669EA3}" dt="2020-10-20T16:02:45.971" v="7" actId="26606"/>
          <ac:spMkLst>
            <pc:docMk/>
            <pc:sldMk cId="1861575080" sldId="265"/>
            <ac:spMk id="83" creationId="{D9DB1F97-BFF9-46CC-8EB4-BB63B98F13CA}"/>
          </ac:spMkLst>
        </pc:spChg>
        <pc:spChg chg="add">
          <ac:chgData name="Hielke Post" userId="57c8a7645c2bd4c3" providerId="LiveId" clId="{BF250EBA-8B89-4A52-8F04-B25928669EA3}" dt="2020-10-20T16:02:45.971" v="7" actId="26606"/>
          <ac:spMkLst>
            <pc:docMk/>
            <pc:sldMk cId="1861575080" sldId="265"/>
            <ac:spMk id="85" creationId="{88CAE6E3-39B4-4A16-97BC-9C376B9B7EAF}"/>
          </ac:spMkLst>
        </pc:spChg>
        <pc:spChg chg="add">
          <ac:chgData name="Hielke Post" userId="57c8a7645c2bd4c3" providerId="LiveId" clId="{BF250EBA-8B89-4A52-8F04-B25928669EA3}" dt="2020-10-20T16:02:45.971" v="7" actId="26606"/>
          <ac:spMkLst>
            <pc:docMk/>
            <pc:sldMk cId="1861575080" sldId="265"/>
            <ac:spMk id="1030" creationId="{4A8FFEA1-1B69-4F42-B552-0CCF7259687D}"/>
          </ac:spMkLst>
        </pc:spChg>
        <pc:spChg chg="add">
          <ac:chgData name="Hielke Post" userId="57c8a7645c2bd4c3" providerId="LiveId" clId="{BF250EBA-8B89-4A52-8F04-B25928669EA3}" dt="2020-10-20T16:02:45.971" v="7" actId="26606"/>
          <ac:spMkLst>
            <pc:docMk/>
            <pc:sldMk cId="1861575080" sldId="265"/>
            <ac:spMk id="1032" creationId="{E6AA15AE-DAFE-4E1E-B05F-F57962FD3A2F}"/>
          </ac:spMkLst>
        </pc:spChg>
        <pc:grpChg chg="del">
          <ac:chgData name="Hielke Post" userId="57c8a7645c2bd4c3" providerId="LiveId" clId="{BF250EBA-8B89-4A52-8F04-B25928669EA3}" dt="2020-10-20T16:02:34.349" v="2"/>
          <ac:grpSpMkLst>
            <pc:docMk/>
            <pc:sldMk cId="1861575080" sldId="265"/>
            <ac:grpSpMk id="73" creationId="{449BC34D-9C23-4D6D-8213-1F471AF85B3F}"/>
          </ac:grpSpMkLst>
        </pc:grpChg>
        <pc:picChg chg="mod">
          <ac:chgData name="Hielke Post" userId="57c8a7645c2bd4c3" providerId="LiveId" clId="{BF250EBA-8B89-4A52-8F04-B25928669EA3}" dt="2020-10-20T16:02:45.971" v="7" actId="26606"/>
          <ac:picMkLst>
            <pc:docMk/>
            <pc:sldMk cId="1861575080" sldId="265"/>
            <ac:picMk id="1028" creationId="{AAC7E042-D104-491F-A956-E635ECF93D5B}"/>
          </ac:picMkLst>
        </pc:picChg>
        <pc:cxnChg chg="add">
          <ac:chgData name="Hielke Post" userId="57c8a7645c2bd4c3" providerId="LiveId" clId="{BF250EBA-8B89-4A52-8F04-B25928669EA3}" dt="2020-10-20T16:02:45.971" v="7" actId="26606"/>
          <ac:cxnSpMkLst>
            <pc:docMk/>
            <pc:sldMk cId="1861575080" sldId="265"/>
            <ac:cxnSpMk id="1031" creationId="{62A90A9D-33DF-408E-BF4C-F82588935C96}"/>
          </ac:cxnSpMkLst>
        </pc:cxnChg>
        <pc:cxnChg chg="add">
          <ac:chgData name="Hielke Post" userId="57c8a7645c2bd4c3" providerId="LiveId" clId="{BF250EBA-8B89-4A52-8F04-B25928669EA3}" dt="2020-10-20T16:02:45.971" v="7" actId="26606"/>
          <ac:cxnSpMkLst>
            <pc:docMk/>
            <pc:sldMk cId="1861575080" sldId="265"/>
            <ac:cxnSpMk id="1033" creationId="{D07141D5-A57C-43F5-A655-5BA2D0D2AFF3}"/>
          </ac:cxnSpMkLst>
        </pc:cxnChg>
      </pc:sldChg>
      <pc:sldChg chg="addSp delSp modSp add del mod ord modAnim">
        <pc:chgData name="Hielke Post" userId="57c8a7645c2bd4c3" providerId="LiveId" clId="{BF250EBA-8B89-4A52-8F04-B25928669EA3}" dt="2020-11-24T15:08:31.291" v="8611" actId="1076"/>
        <pc:sldMkLst>
          <pc:docMk/>
          <pc:sldMk cId="2070563591" sldId="271"/>
        </pc:sldMkLst>
        <pc:spChg chg="add mod">
          <ac:chgData name="Hielke Post" userId="57c8a7645c2bd4c3" providerId="LiveId" clId="{BF250EBA-8B89-4A52-8F04-B25928669EA3}" dt="2020-11-24T15:08:31.291" v="8611" actId="1076"/>
          <ac:spMkLst>
            <pc:docMk/>
            <pc:sldMk cId="2070563591" sldId="271"/>
            <ac:spMk id="16" creationId="{26FC9B8F-A7B5-4C12-8E28-AA4EC392CED7}"/>
          </ac:spMkLst>
        </pc:spChg>
        <pc:spChg chg="mod">
          <ac:chgData name="Hielke Post" userId="57c8a7645c2bd4c3" providerId="LiveId" clId="{BF250EBA-8B89-4A52-8F04-B25928669EA3}" dt="2020-11-24T15:08:21.448" v="8608" actId="1076"/>
          <ac:spMkLst>
            <pc:docMk/>
            <pc:sldMk cId="2070563591" sldId="271"/>
            <ac:spMk id="30" creationId="{652F61F3-65B5-4C52-844C-B42803DA196E}"/>
          </ac:spMkLst>
        </pc:spChg>
        <pc:picChg chg="add del">
          <ac:chgData name="Hielke Post" userId="57c8a7645c2bd4c3" providerId="LiveId" clId="{BF250EBA-8B89-4A52-8F04-B25928669EA3}" dt="2020-11-24T15:07:49.464" v="8605" actId="478"/>
          <ac:picMkLst>
            <pc:docMk/>
            <pc:sldMk cId="2070563591" sldId="271"/>
            <ac:picMk id="11" creationId="{02555E46-0739-41EA-860C-5345C07DB4C2}"/>
          </ac:picMkLst>
        </pc:picChg>
        <pc:picChg chg="mod">
          <ac:chgData name="Hielke Post" userId="57c8a7645c2bd4c3" providerId="LiveId" clId="{BF250EBA-8B89-4A52-8F04-B25928669EA3}" dt="2020-11-24T15:08:26.565" v="8610" actId="1076"/>
          <ac:picMkLst>
            <pc:docMk/>
            <pc:sldMk cId="2070563591" sldId="271"/>
            <ac:picMk id="12" creationId="{CB3314CE-A389-487D-B915-DA7E48BB7F2A}"/>
          </ac:picMkLst>
        </pc:picChg>
        <pc:cxnChg chg="add mod">
          <ac:chgData name="Hielke Post" userId="57c8a7645c2bd4c3" providerId="LiveId" clId="{BF250EBA-8B89-4A52-8F04-B25928669EA3}" dt="2020-11-24T15:07:39.996" v="8602"/>
          <ac:cxnSpMkLst>
            <pc:docMk/>
            <pc:sldMk cId="2070563591" sldId="271"/>
            <ac:cxnSpMk id="15" creationId="{879DBE09-B9AD-42FC-9875-DB587A99E4D5}"/>
          </ac:cxnSpMkLst>
        </pc:cxnChg>
      </pc:sldChg>
      <pc:sldChg chg="modSp add del mod ord">
        <pc:chgData name="Hielke Post" userId="57c8a7645c2bd4c3" providerId="LiveId" clId="{BF250EBA-8B89-4A52-8F04-B25928669EA3}" dt="2020-11-11T14:34:04.507" v="8579"/>
        <pc:sldMkLst>
          <pc:docMk/>
          <pc:sldMk cId="2755455462" sldId="272"/>
        </pc:sldMkLst>
        <pc:spChg chg="mod">
          <ac:chgData name="Hielke Post" userId="57c8a7645c2bd4c3" providerId="LiveId" clId="{BF250EBA-8B89-4A52-8F04-B25928669EA3}" dt="2020-10-20T16:02:41.943" v="6"/>
          <ac:spMkLst>
            <pc:docMk/>
            <pc:sldMk cId="2755455462" sldId="272"/>
            <ac:spMk id="2" creationId="{F5376974-6FF9-4FEF-A8E5-7DD455758BBF}"/>
          </ac:spMkLst>
        </pc:spChg>
        <pc:spChg chg="mod">
          <ac:chgData name="Hielke Post" userId="57c8a7645c2bd4c3" providerId="LiveId" clId="{BF250EBA-8B89-4A52-8F04-B25928669EA3}" dt="2020-10-20T16:02:41.943" v="6"/>
          <ac:spMkLst>
            <pc:docMk/>
            <pc:sldMk cId="2755455462" sldId="272"/>
            <ac:spMk id="3" creationId="{06192F90-AB91-4EE9-9A18-699901475318}"/>
          </ac:spMkLst>
        </pc:spChg>
      </pc:sldChg>
      <pc:sldChg chg="delSp modSp mod ord delDesignElem">
        <pc:chgData name="Hielke Post" userId="57c8a7645c2bd4c3" providerId="LiveId" clId="{BF250EBA-8B89-4A52-8F04-B25928669EA3}" dt="2020-11-02T07:54:04.807" v="2416"/>
        <pc:sldMkLst>
          <pc:docMk/>
          <pc:sldMk cId="2812560105" sldId="273"/>
        </pc:sldMkLst>
        <pc:spChg chg="del">
          <ac:chgData name="Hielke Post" userId="57c8a7645c2bd4c3" providerId="LiveId" clId="{BF250EBA-8B89-4A52-8F04-B25928669EA3}" dt="2020-10-20T16:02:34.349" v="2"/>
          <ac:spMkLst>
            <pc:docMk/>
            <pc:sldMk cId="2812560105" sldId="273"/>
            <ac:spMk id="31" creationId="{0E880B70-9045-4B1E-A61A-E849BE8C838F}"/>
          </ac:spMkLst>
        </pc:spChg>
        <pc:spChg chg="del">
          <ac:chgData name="Hielke Post" userId="57c8a7645c2bd4c3" providerId="LiveId" clId="{BF250EBA-8B89-4A52-8F04-B25928669EA3}" dt="2020-10-20T16:02:34.349" v="2"/>
          <ac:spMkLst>
            <pc:docMk/>
            <pc:sldMk cId="2812560105" sldId="273"/>
            <ac:spMk id="33" creationId="{8E2B8A2D-F46F-4DA5-8AFF-BC57461C281A}"/>
          </ac:spMkLst>
        </pc:spChg>
        <pc:spChg chg="del">
          <ac:chgData name="Hielke Post" userId="57c8a7645c2bd4c3" providerId="LiveId" clId="{BF250EBA-8B89-4A52-8F04-B25928669EA3}" dt="2020-10-20T16:02:34.349" v="2"/>
          <ac:spMkLst>
            <pc:docMk/>
            <pc:sldMk cId="2812560105" sldId="273"/>
            <ac:spMk id="35" creationId="{292BAD85-00E4-4D0A-993C-8372E78E1ADD}"/>
          </ac:spMkLst>
        </pc:spChg>
        <pc:picChg chg="mod">
          <ac:chgData name="Hielke Post" userId="57c8a7645c2bd4c3" providerId="LiveId" clId="{BF250EBA-8B89-4A52-8F04-B25928669EA3}" dt="2020-10-20T16:09:36.272" v="237" actId="1076"/>
          <ac:picMkLst>
            <pc:docMk/>
            <pc:sldMk cId="2812560105" sldId="273"/>
            <ac:picMk id="9" creationId="{E911BD6A-EF49-4BEE-AE57-A469ACA8FEE4}"/>
          </ac:picMkLst>
        </pc:picChg>
      </pc:sldChg>
      <pc:sldChg chg="modSp add del mod ord">
        <pc:chgData name="Hielke Post" userId="57c8a7645c2bd4c3" providerId="LiveId" clId="{BF250EBA-8B89-4A52-8F04-B25928669EA3}" dt="2020-11-11T14:34:04.507" v="8579"/>
        <pc:sldMkLst>
          <pc:docMk/>
          <pc:sldMk cId="602973409" sldId="274"/>
        </pc:sldMkLst>
        <pc:spChg chg="mod">
          <ac:chgData name="Hielke Post" userId="57c8a7645c2bd4c3" providerId="LiveId" clId="{BF250EBA-8B89-4A52-8F04-B25928669EA3}" dt="2020-10-20T16:07:49.111" v="137" actId="1076"/>
          <ac:spMkLst>
            <pc:docMk/>
            <pc:sldMk cId="602973409" sldId="274"/>
            <ac:spMk id="30" creationId="{652F61F3-65B5-4C52-844C-B42803DA196E}"/>
          </ac:spMkLst>
        </pc:spChg>
        <pc:picChg chg="mod">
          <ac:chgData name="Hielke Post" userId="57c8a7645c2bd4c3" providerId="LiveId" clId="{BF250EBA-8B89-4A52-8F04-B25928669EA3}" dt="2020-10-20T16:07:46.153" v="135" actId="1076"/>
          <ac:picMkLst>
            <pc:docMk/>
            <pc:sldMk cId="602973409" sldId="274"/>
            <ac:picMk id="11" creationId="{02555E46-0739-41EA-860C-5345C07DB4C2}"/>
          </ac:picMkLst>
        </pc:picChg>
      </pc:sldChg>
      <pc:sldChg chg="modSp add del mod ord">
        <pc:chgData name="Hielke Post" userId="57c8a7645c2bd4c3" providerId="LiveId" clId="{BF250EBA-8B89-4A52-8F04-B25928669EA3}" dt="2020-11-11T14:34:04.507" v="8579"/>
        <pc:sldMkLst>
          <pc:docMk/>
          <pc:sldMk cId="1303794072" sldId="275"/>
        </pc:sldMkLst>
        <pc:spChg chg="mod">
          <ac:chgData name="Hielke Post" userId="57c8a7645c2bd4c3" providerId="LiveId" clId="{BF250EBA-8B89-4A52-8F04-B25928669EA3}" dt="2020-10-20T16:02:41.943" v="6"/>
          <ac:spMkLst>
            <pc:docMk/>
            <pc:sldMk cId="1303794072" sldId="275"/>
            <ac:spMk id="2" creationId="{4D9379C3-30D3-4100-A0E7-1F4829FB446B}"/>
          </ac:spMkLst>
        </pc:spChg>
        <pc:spChg chg="mod">
          <ac:chgData name="Hielke Post" userId="57c8a7645c2bd4c3" providerId="LiveId" clId="{BF250EBA-8B89-4A52-8F04-B25928669EA3}" dt="2020-10-20T16:07:42.503" v="134" actId="1076"/>
          <ac:spMkLst>
            <pc:docMk/>
            <pc:sldMk cId="1303794072" sldId="275"/>
            <ac:spMk id="3" creationId="{938DE30D-7749-4E03-BB83-D5E243402194}"/>
          </ac:spMkLst>
        </pc:spChg>
        <pc:spChg chg="mod">
          <ac:chgData name="Hielke Post" userId="57c8a7645c2bd4c3" providerId="LiveId" clId="{BF250EBA-8B89-4A52-8F04-B25928669EA3}" dt="2020-10-20T16:02:41.943" v="6"/>
          <ac:spMkLst>
            <pc:docMk/>
            <pc:sldMk cId="1303794072" sldId="275"/>
            <ac:spMk id="4" creationId="{FADD6D8D-7CB4-4446-BE22-15D6D46BD9E3}"/>
          </ac:spMkLst>
        </pc:spChg>
      </pc:sldChg>
      <pc:sldChg chg="addSp modSp del mod setBg setClrOvrMap">
        <pc:chgData name="Hielke Post" userId="57c8a7645c2bd4c3" providerId="LiveId" clId="{BF250EBA-8B89-4A52-8F04-B25928669EA3}" dt="2020-10-26T07:30:43.806" v="1299" actId="47"/>
        <pc:sldMkLst>
          <pc:docMk/>
          <pc:sldMk cId="1020939144" sldId="276"/>
        </pc:sldMkLst>
        <pc:spChg chg="mod">
          <ac:chgData name="Hielke Post" userId="57c8a7645c2bd4c3" providerId="LiveId" clId="{BF250EBA-8B89-4A52-8F04-B25928669EA3}" dt="2020-10-20T16:03:17.693" v="8" actId="26606"/>
          <ac:spMkLst>
            <pc:docMk/>
            <pc:sldMk cId="1020939144" sldId="276"/>
            <ac:spMk id="2" creationId="{A1A86C87-41EE-456C-85E6-9B13FB139381}"/>
          </ac:spMkLst>
        </pc:spChg>
        <pc:spChg chg="mod">
          <ac:chgData name="Hielke Post" userId="57c8a7645c2bd4c3" providerId="LiveId" clId="{BF250EBA-8B89-4A52-8F04-B25928669EA3}" dt="2020-10-20T16:03:17.693" v="8" actId="26606"/>
          <ac:spMkLst>
            <pc:docMk/>
            <pc:sldMk cId="1020939144" sldId="276"/>
            <ac:spMk id="3" creationId="{2431A14C-FEB9-491C-9A2E-7AF99C1FEE98}"/>
          </ac:spMkLst>
        </pc:spChg>
        <pc:spChg chg="add">
          <ac:chgData name="Hielke Post" userId="57c8a7645c2bd4c3" providerId="LiveId" clId="{BF250EBA-8B89-4A52-8F04-B25928669EA3}" dt="2020-10-20T16:03:17.693" v="8" actId="26606"/>
          <ac:spMkLst>
            <pc:docMk/>
            <pc:sldMk cId="1020939144" sldId="276"/>
            <ac:spMk id="8" creationId="{1DFE635C-C432-47DA-AEAB-A593345CBA70}"/>
          </ac:spMkLst>
        </pc:spChg>
        <pc:spChg chg="add">
          <ac:chgData name="Hielke Post" userId="57c8a7645c2bd4c3" providerId="LiveId" clId="{BF250EBA-8B89-4A52-8F04-B25928669EA3}" dt="2020-10-20T16:03:17.693" v="8" actId="26606"/>
          <ac:spMkLst>
            <pc:docMk/>
            <pc:sldMk cId="1020939144" sldId="276"/>
            <ac:spMk id="10" creationId="{79FBF3D3-2448-4FF3-B57B-852CB3B8517E}"/>
          </ac:spMkLst>
        </pc:spChg>
        <pc:spChg chg="add">
          <ac:chgData name="Hielke Post" userId="57c8a7645c2bd4c3" providerId="LiveId" clId="{BF250EBA-8B89-4A52-8F04-B25928669EA3}" dt="2020-10-20T16:03:17.693" v="8" actId="26606"/>
          <ac:spMkLst>
            <pc:docMk/>
            <pc:sldMk cId="1020939144" sldId="276"/>
            <ac:spMk id="14" creationId="{17D48500-E19A-4BAD-9A4A-6ED83BB73F2D}"/>
          </ac:spMkLst>
        </pc:spChg>
        <pc:spChg chg="add">
          <ac:chgData name="Hielke Post" userId="57c8a7645c2bd4c3" providerId="LiveId" clId="{BF250EBA-8B89-4A52-8F04-B25928669EA3}" dt="2020-10-20T16:03:17.693" v="8" actId="26606"/>
          <ac:spMkLst>
            <pc:docMk/>
            <pc:sldMk cId="1020939144" sldId="276"/>
            <ac:spMk id="16" creationId="{E879263E-7781-443B-B383-34A6A6BD508E}"/>
          </ac:spMkLst>
        </pc:spChg>
        <pc:spChg chg="add">
          <ac:chgData name="Hielke Post" userId="57c8a7645c2bd4c3" providerId="LiveId" clId="{BF250EBA-8B89-4A52-8F04-B25928669EA3}" dt="2020-10-20T16:03:17.693" v="8" actId="26606"/>
          <ac:spMkLst>
            <pc:docMk/>
            <pc:sldMk cId="1020939144" sldId="276"/>
            <ac:spMk id="18" creationId="{C30DE1BD-C9C5-48F0-960E-9E9EB2CE6D49}"/>
          </ac:spMkLst>
        </pc:spChg>
        <pc:cxnChg chg="add">
          <ac:chgData name="Hielke Post" userId="57c8a7645c2bd4c3" providerId="LiveId" clId="{BF250EBA-8B89-4A52-8F04-B25928669EA3}" dt="2020-10-20T16:03:17.693" v="8" actId="26606"/>
          <ac:cxnSpMkLst>
            <pc:docMk/>
            <pc:sldMk cId="1020939144" sldId="276"/>
            <ac:cxnSpMk id="12" creationId="{E040C66D-4F1C-4AC9-9214-C9E6DA54AAA7}"/>
          </ac:cxnSpMkLst>
        </pc:cxnChg>
      </pc:sldChg>
      <pc:sldChg chg="new del">
        <pc:chgData name="Hielke Post" userId="57c8a7645c2bd4c3" providerId="LiveId" clId="{BF250EBA-8B89-4A52-8F04-B25928669EA3}" dt="2020-10-20T16:04:02.413" v="10" actId="47"/>
        <pc:sldMkLst>
          <pc:docMk/>
          <pc:sldMk cId="298335419" sldId="277"/>
        </pc:sldMkLst>
      </pc:sldChg>
      <pc:sldChg chg="addSp delSp modSp new del mod setBg setClrOvrMap">
        <pc:chgData name="Hielke Post" userId="57c8a7645c2bd4c3" providerId="LiveId" clId="{BF250EBA-8B89-4A52-8F04-B25928669EA3}" dt="2020-10-20T16:04:16.502" v="16" actId="47"/>
        <pc:sldMkLst>
          <pc:docMk/>
          <pc:sldMk cId="3709437923" sldId="277"/>
        </pc:sldMkLst>
        <pc:spChg chg="mod">
          <ac:chgData name="Hielke Post" userId="57c8a7645c2bd4c3" providerId="LiveId" clId="{BF250EBA-8B89-4A52-8F04-B25928669EA3}" dt="2020-10-20T16:04:12.012" v="14" actId="26606"/>
          <ac:spMkLst>
            <pc:docMk/>
            <pc:sldMk cId="3709437923" sldId="277"/>
            <ac:spMk id="2" creationId="{E128DC90-6840-42FD-A644-B9943065E76A}"/>
          </ac:spMkLst>
        </pc:spChg>
        <pc:spChg chg="mod">
          <ac:chgData name="Hielke Post" userId="57c8a7645c2bd4c3" providerId="LiveId" clId="{BF250EBA-8B89-4A52-8F04-B25928669EA3}" dt="2020-10-20T16:04:12.012" v="14" actId="26606"/>
          <ac:spMkLst>
            <pc:docMk/>
            <pc:sldMk cId="3709437923" sldId="277"/>
            <ac:spMk id="3" creationId="{618A6F5E-A2F8-4652-91AF-07F64ABB00B1}"/>
          </ac:spMkLst>
        </pc:spChg>
        <pc:spChg chg="add del">
          <ac:chgData name="Hielke Post" userId="57c8a7645c2bd4c3" providerId="LiveId" clId="{BF250EBA-8B89-4A52-8F04-B25928669EA3}" dt="2020-10-20T16:04:11.993" v="13" actId="26606"/>
          <ac:spMkLst>
            <pc:docMk/>
            <pc:sldMk cId="3709437923" sldId="277"/>
            <ac:spMk id="8" creationId="{1DFE635C-C432-47DA-AEAB-A593345CBA70}"/>
          </ac:spMkLst>
        </pc:spChg>
        <pc:spChg chg="add del">
          <ac:chgData name="Hielke Post" userId="57c8a7645c2bd4c3" providerId="LiveId" clId="{BF250EBA-8B89-4A52-8F04-B25928669EA3}" dt="2020-10-20T16:04:11.993" v="13" actId="26606"/>
          <ac:spMkLst>
            <pc:docMk/>
            <pc:sldMk cId="3709437923" sldId="277"/>
            <ac:spMk id="10" creationId="{79FBF3D3-2448-4FF3-B57B-852CB3B8517E}"/>
          </ac:spMkLst>
        </pc:spChg>
        <pc:spChg chg="add del">
          <ac:chgData name="Hielke Post" userId="57c8a7645c2bd4c3" providerId="LiveId" clId="{BF250EBA-8B89-4A52-8F04-B25928669EA3}" dt="2020-10-20T16:04:11.993" v="13" actId="26606"/>
          <ac:spMkLst>
            <pc:docMk/>
            <pc:sldMk cId="3709437923" sldId="277"/>
            <ac:spMk id="14" creationId="{8C6E698C-8155-4B8B-BDC9-B7299772B509}"/>
          </ac:spMkLst>
        </pc:spChg>
        <pc:spChg chg="add del">
          <ac:chgData name="Hielke Post" userId="57c8a7645c2bd4c3" providerId="LiveId" clId="{BF250EBA-8B89-4A52-8F04-B25928669EA3}" dt="2020-10-20T16:04:11.993" v="13" actId="26606"/>
          <ac:spMkLst>
            <pc:docMk/>
            <pc:sldMk cId="3709437923" sldId="277"/>
            <ac:spMk id="16" creationId="{0EEF5601-A8BC-411D-AA64-3E79320BA122}"/>
          </ac:spMkLst>
        </pc:spChg>
        <pc:spChg chg="add del">
          <ac:chgData name="Hielke Post" userId="57c8a7645c2bd4c3" providerId="LiveId" clId="{BF250EBA-8B89-4A52-8F04-B25928669EA3}" dt="2020-10-20T16:04:11.993" v="13" actId="26606"/>
          <ac:spMkLst>
            <pc:docMk/>
            <pc:sldMk cId="3709437923" sldId="277"/>
            <ac:spMk id="18" creationId="{33209156-242F-4B26-8D07-CEB2B68A9F9A}"/>
          </ac:spMkLst>
        </pc:spChg>
        <pc:spChg chg="add">
          <ac:chgData name="Hielke Post" userId="57c8a7645c2bd4c3" providerId="LiveId" clId="{BF250EBA-8B89-4A52-8F04-B25928669EA3}" dt="2020-10-20T16:04:12.012" v="14" actId="26606"/>
          <ac:spMkLst>
            <pc:docMk/>
            <pc:sldMk cId="3709437923" sldId="277"/>
            <ac:spMk id="20" creationId="{1DFE635C-C432-47DA-AEAB-A593345CBA70}"/>
          </ac:spMkLst>
        </pc:spChg>
        <pc:spChg chg="add">
          <ac:chgData name="Hielke Post" userId="57c8a7645c2bd4c3" providerId="LiveId" clId="{BF250EBA-8B89-4A52-8F04-B25928669EA3}" dt="2020-10-20T16:04:12.012" v="14" actId="26606"/>
          <ac:spMkLst>
            <pc:docMk/>
            <pc:sldMk cId="3709437923" sldId="277"/>
            <ac:spMk id="21" creationId="{79FBF3D3-2448-4FF3-B57B-852CB3B8517E}"/>
          </ac:spMkLst>
        </pc:spChg>
        <pc:spChg chg="add">
          <ac:chgData name="Hielke Post" userId="57c8a7645c2bd4c3" providerId="LiveId" clId="{BF250EBA-8B89-4A52-8F04-B25928669EA3}" dt="2020-10-20T16:04:12.012" v="14" actId="26606"/>
          <ac:spMkLst>
            <pc:docMk/>
            <pc:sldMk cId="3709437923" sldId="277"/>
            <ac:spMk id="23" creationId="{FBDCECDC-EEE3-4128-AA5E-82A8C08796E8}"/>
          </ac:spMkLst>
        </pc:spChg>
        <pc:spChg chg="add">
          <ac:chgData name="Hielke Post" userId="57c8a7645c2bd4c3" providerId="LiveId" clId="{BF250EBA-8B89-4A52-8F04-B25928669EA3}" dt="2020-10-20T16:04:12.012" v="14" actId="26606"/>
          <ac:spMkLst>
            <pc:docMk/>
            <pc:sldMk cId="3709437923" sldId="277"/>
            <ac:spMk id="24" creationId="{4260EDE0-989C-4E16-AF94-F652294D828E}"/>
          </ac:spMkLst>
        </pc:spChg>
        <pc:spChg chg="add">
          <ac:chgData name="Hielke Post" userId="57c8a7645c2bd4c3" providerId="LiveId" clId="{BF250EBA-8B89-4A52-8F04-B25928669EA3}" dt="2020-10-20T16:04:12.012" v="14" actId="26606"/>
          <ac:spMkLst>
            <pc:docMk/>
            <pc:sldMk cId="3709437923" sldId="277"/>
            <ac:spMk id="25" creationId="{1F3985C0-E548-44D2-B30E-F3E42DADE133}"/>
          </ac:spMkLst>
        </pc:spChg>
        <pc:cxnChg chg="add del">
          <ac:chgData name="Hielke Post" userId="57c8a7645c2bd4c3" providerId="LiveId" clId="{BF250EBA-8B89-4A52-8F04-B25928669EA3}" dt="2020-10-20T16:04:11.993" v="13" actId="26606"/>
          <ac:cxnSpMkLst>
            <pc:docMk/>
            <pc:sldMk cId="3709437923" sldId="277"/>
            <ac:cxnSpMk id="12" creationId="{E040C66D-4F1C-4AC9-9214-C9E6DA54AAA7}"/>
          </ac:cxnSpMkLst>
        </pc:cxnChg>
        <pc:cxnChg chg="add">
          <ac:chgData name="Hielke Post" userId="57c8a7645c2bd4c3" providerId="LiveId" clId="{BF250EBA-8B89-4A52-8F04-B25928669EA3}" dt="2020-10-20T16:04:12.012" v="14" actId="26606"/>
          <ac:cxnSpMkLst>
            <pc:docMk/>
            <pc:sldMk cId="3709437923" sldId="277"/>
            <ac:cxnSpMk id="22" creationId="{E040C66D-4F1C-4AC9-9214-C9E6DA54AAA7}"/>
          </ac:cxnSpMkLst>
        </pc:cxnChg>
      </pc:sldChg>
      <pc:sldChg chg="addSp delSp modSp new del mod setBg setClrOvrMap">
        <pc:chgData name="Hielke Post" userId="57c8a7645c2bd4c3" providerId="LiveId" clId="{BF250EBA-8B89-4A52-8F04-B25928669EA3}" dt="2020-11-11T14:27:35.358" v="8268" actId="47"/>
        <pc:sldMkLst>
          <pc:docMk/>
          <pc:sldMk cId="1939287145" sldId="278"/>
        </pc:sldMkLst>
        <pc:spChg chg="mod">
          <ac:chgData name="Hielke Post" userId="57c8a7645c2bd4c3" providerId="LiveId" clId="{BF250EBA-8B89-4A52-8F04-B25928669EA3}" dt="2020-10-20T16:06:22.453" v="60" actId="14100"/>
          <ac:spMkLst>
            <pc:docMk/>
            <pc:sldMk cId="1939287145" sldId="278"/>
            <ac:spMk id="2" creationId="{F4AC1392-21A6-4500-ACEA-5A0DD64CC3D1}"/>
          </ac:spMkLst>
        </pc:spChg>
        <pc:spChg chg="mod">
          <ac:chgData name="Hielke Post" userId="57c8a7645c2bd4c3" providerId="LiveId" clId="{BF250EBA-8B89-4A52-8F04-B25928669EA3}" dt="2020-10-20T16:06:40.807" v="121" actId="20577"/>
          <ac:spMkLst>
            <pc:docMk/>
            <pc:sldMk cId="1939287145" sldId="278"/>
            <ac:spMk id="3" creationId="{614E2F7E-18F9-42C3-9275-1C5C98583DD3}"/>
          </ac:spMkLst>
        </pc:spChg>
        <pc:spChg chg="add del">
          <ac:chgData name="Hielke Post" userId="57c8a7645c2bd4c3" providerId="LiveId" clId="{BF250EBA-8B89-4A52-8F04-B25928669EA3}" dt="2020-10-20T16:04:24.742" v="18" actId="26606"/>
          <ac:spMkLst>
            <pc:docMk/>
            <pc:sldMk cId="1939287145" sldId="278"/>
            <ac:spMk id="11" creationId="{85D52B88-A4AE-4B06-AEFC-8E492B9039CE}"/>
          </ac:spMkLst>
        </pc:spChg>
        <pc:spChg chg="add del">
          <ac:chgData name="Hielke Post" userId="57c8a7645c2bd4c3" providerId="LiveId" clId="{BF250EBA-8B89-4A52-8F04-B25928669EA3}" dt="2020-10-20T16:04:24.742" v="18" actId="26606"/>
          <ac:spMkLst>
            <pc:docMk/>
            <pc:sldMk cId="1939287145" sldId="278"/>
            <ac:spMk id="13" creationId="{CFD6FA94-0FE6-4CC5-BC1A-1F4780CDAEE1}"/>
          </ac:spMkLst>
        </pc:spChg>
        <pc:spChg chg="add del">
          <ac:chgData name="Hielke Post" userId="57c8a7645c2bd4c3" providerId="LiveId" clId="{BF250EBA-8B89-4A52-8F04-B25928669EA3}" dt="2020-10-20T16:06:08.022" v="23" actId="26606"/>
          <ac:spMkLst>
            <pc:docMk/>
            <pc:sldMk cId="1939287145" sldId="278"/>
            <ac:spMk id="16" creationId="{278593E4-9F18-4133-8E6D-49F2BD5E12A3}"/>
          </ac:spMkLst>
        </pc:spChg>
        <pc:spChg chg="add del">
          <ac:chgData name="Hielke Post" userId="57c8a7645c2bd4c3" providerId="LiveId" clId="{BF250EBA-8B89-4A52-8F04-B25928669EA3}" dt="2020-10-20T16:06:08.022" v="23" actId="26606"/>
          <ac:spMkLst>
            <pc:docMk/>
            <pc:sldMk cId="1939287145" sldId="278"/>
            <ac:spMk id="17" creationId="{482D7CB0-CBA7-460E-824A-FAAA7D333CBA}"/>
          </ac:spMkLst>
        </pc:spChg>
        <pc:spChg chg="add">
          <ac:chgData name="Hielke Post" userId="57c8a7645c2bd4c3" providerId="LiveId" clId="{BF250EBA-8B89-4A52-8F04-B25928669EA3}" dt="2020-10-20T16:06:08.022" v="23" actId="26606"/>
          <ac:spMkLst>
            <pc:docMk/>
            <pc:sldMk cId="1939287145" sldId="278"/>
            <ac:spMk id="73" creationId="{BF1A0E2E-CDD4-46BC-BDBB-D276E3467059}"/>
          </ac:spMkLst>
        </pc:spChg>
        <pc:spChg chg="add">
          <ac:chgData name="Hielke Post" userId="57c8a7645c2bd4c3" providerId="LiveId" clId="{BF250EBA-8B89-4A52-8F04-B25928669EA3}" dt="2020-10-20T16:06:08.022" v="23" actId="26606"/>
          <ac:spMkLst>
            <pc:docMk/>
            <pc:sldMk cId="1939287145" sldId="278"/>
            <ac:spMk id="75" creationId="{8F2A5265-B923-4C48-AB84-FC98FD202413}"/>
          </ac:spMkLst>
        </pc:spChg>
        <pc:picChg chg="add del">
          <ac:chgData name="Hielke Post" userId="57c8a7645c2bd4c3" providerId="LiveId" clId="{BF250EBA-8B89-4A52-8F04-B25928669EA3}" dt="2020-10-20T16:04:24.742" v="18" actId="26606"/>
          <ac:picMkLst>
            <pc:docMk/>
            <pc:sldMk cId="1939287145" sldId="278"/>
            <ac:picMk id="5" creationId="{310DEB48-C8F2-44EC-B256-AA5FC5ACE806}"/>
          </ac:picMkLst>
        </pc:picChg>
        <pc:picChg chg="add del">
          <ac:chgData name="Hielke Post" userId="57c8a7645c2bd4c3" providerId="LiveId" clId="{BF250EBA-8B89-4A52-8F04-B25928669EA3}" dt="2020-10-20T16:05:42.803" v="20" actId="478"/>
          <ac:picMkLst>
            <pc:docMk/>
            <pc:sldMk cId="1939287145" sldId="278"/>
            <ac:picMk id="15" creationId="{5207EA5F-22C2-4775-95A8-70071783DFC8}"/>
          </ac:picMkLst>
        </pc:picChg>
        <pc:picChg chg="add mod ord">
          <ac:chgData name="Hielke Post" userId="57c8a7645c2bd4c3" providerId="LiveId" clId="{BF250EBA-8B89-4A52-8F04-B25928669EA3}" dt="2020-10-20T16:06:08.022" v="23" actId="26606"/>
          <ac:picMkLst>
            <pc:docMk/>
            <pc:sldMk cId="1939287145" sldId="278"/>
            <ac:picMk id="1026" creationId="{0B7C12ED-6383-495A-A614-6456E112636A}"/>
          </ac:picMkLst>
        </pc:picChg>
        <pc:cxnChg chg="add del">
          <ac:chgData name="Hielke Post" userId="57c8a7645c2bd4c3" providerId="LiveId" clId="{BF250EBA-8B89-4A52-8F04-B25928669EA3}" dt="2020-10-20T16:04:24.742" v="18" actId="26606"/>
          <ac:cxnSpMkLst>
            <pc:docMk/>
            <pc:sldMk cId="1939287145" sldId="278"/>
            <ac:cxnSpMk id="9" creationId="{0268177E-1445-4DCF-955D-1CAE9B76FFDC}"/>
          </ac:cxnSpMkLst>
        </pc:cxnChg>
        <pc:cxnChg chg="add">
          <ac:chgData name="Hielke Post" userId="57c8a7645c2bd4c3" providerId="LiveId" clId="{BF250EBA-8B89-4A52-8F04-B25928669EA3}" dt="2020-10-20T16:06:08.022" v="23" actId="26606"/>
          <ac:cxnSpMkLst>
            <pc:docMk/>
            <pc:sldMk cId="1939287145" sldId="278"/>
            <ac:cxnSpMk id="71" creationId="{E14BE1C0-923F-4557-952F-150367D02FE5}"/>
          </ac:cxnSpMkLst>
        </pc:cxnChg>
      </pc:sldChg>
      <pc:sldChg chg="addSp modSp add del mod modAnim">
        <pc:chgData name="Hielke Post" userId="57c8a7645c2bd4c3" providerId="LiveId" clId="{BF250EBA-8B89-4A52-8F04-B25928669EA3}" dt="2020-11-24T08:30:17.141" v="8601" actId="1036"/>
        <pc:sldMkLst>
          <pc:docMk/>
          <pc:sldMk cId="86561504" sldId="279"/>
        </pc:sldMkLst>
        <pc:spChg chg="mod">
          <ac:chgData name="Hielke Post" userId="57c8a7645c2bd4c3" providerId="LiveId" clId="{BF250EBA-8B89-4A52-8F04-B25928669EA3}" dt="2020-10-20T16:08:34.673" v="144" actId="1076"/>
          <ac:spMkLst>
            <pc:docMk/>
            <pc:sldMk cId="86561504" sldId="279"/>
            <ac:spMk id="2" creationId="{3948C511-2DD9-4DCF-A631-EEBDD04C7C1A}"/>
          </ac:spMkLst>
        </pc:spChg>
        <pc:spChg chg="mod">
          <ac:chgData name="Hielke Post" userId="57c8a7645c2bd4c3" providerId="LiveId" clId="{BF250EBA-8B89-4A52-8F04-B25928669EA3}" dt="2020-10-20T16:15:24.663" v="575" actId="20577"/>
          <ac:spMkLst>
            <pc:docMk/>
            <pc:sldMk cId="86561504" sldId="279"/>
            <ac:spMk id="30" creationId="{652F61F3-65B5-4C52-844C-B42803DA196E}"/>
          </ac:spMkLst>
        </pc:spChg>
        <pc:picChg chg="mod">
          <ac:chgData name="Hielke Post" userId="57c8a7645c2bd4c3" providerId="LiveId" clId="{BF250EBA-8B89-4A52-8F04-B25928669EA3}" dt="2020-11-24T08:30:17.141" v="8601" actId="1036"/>
          <ac:picMkLst>
            <pc:docMk/>
            <pc:sldMk cId="86561504" sldId="279"/>
            <ac:picMk id="12" creationId="{CB3314CE-A389-487D-B915-DA7E48BB7F2A}"/>
          </ac:picMkLst>
        </pc:picChg>
        <pc:cxnChg chg="add mod">
          <ac:chgData name="Hielke Post" userId="57c8a7645c2bd4c3" providerId="LiveId" clId="{BF250EBA-8B89-4A52-8F04-B25928669EA3}" dt="2020-10-20T16:08:25.453" v="142" actId="1037"/>
          <ac:cxnSpMkLst>
            <pc:docMk/>
            <pc:sldMk cId="86561504" sldId="279"/>
            <ac:cxnSpMk id="4" creationId="{CD16DFD7-F83D-47BE-BCB7-ECC1B26BF8A9}"/>
          </ac:cxnSpMkLst>
        </pc:cxnChg>
      </pc:sldChg>
      <pc:sldChg chg="new del">
        <pc:chgData name="Hielke Post" userId="57c8a7645c2bd4c3" providerId="LiveId" clId="{BF250EBA-8B89-4A52-8F04-B25928669EA3}" dt="2020-10-20T16:06:53.232" v="123" actId="47"/>
        <pc:sldMkLst>
          <pc:docMk/>
          <pc:sldMk cId="3162408231" sldId="279"/>
        </pc:sldMkLst>
      </pc:sldChg>
      <pc:sldChg chg="modSp new add del mod">
        <pc:chgData name="Hielke Post" userId="57c8a7645c2bd4c3" providerId="LiveId" clId="{BF250EBA-8B89-4A52-8F04-B25928669EA3}" dt="2020-10-26T07:30:55.122" v="1303" actId="47"/>
        <pc:sldMkLst>
          <pc:docMk/>
          <pc:sldMk cId="4194220001" sldId="280"/>
        </pc:sldMkLst>
        <pc:spChg chg="mod">
          <ac:chgData name="Hielke Post" userId="57c8a7645c2bd4c3" providerId="LiveId" clId="{BF250EBA-8B89-4A52-8F04-B25928669EA3}" dt="2020-10-20T16:08:44.073" v="164" actId="20577"/>
          <ac:spMkLst>
            <pc:docMk/>
            <pc:sldMk cId="4194220001" sldId="280"/>
            <ac:spMk id="2" creationId="{5EA614F2-F3AC-4F2A-8F14-50224E2F031E}"/>
          </ac:spMkLst>
        </pc:spChg>
        <pc:spChg chg="mod">
          <ac:chgData name="Hielke Post" userId="57c8a7645c2bd4c3" providerId="LiveId" clId="{BF250EBA-8B89-4A52-8F04-B25928669EA3}" dt="2020-10-20T16:09:09.962" v="236" actId="113"/>
          <ac:spMkLst>
            <pc:docMk/>
            <pc:sldMk cId="4194220001" sldId="280"/>
            <ac:spMk id="3" creationId="{F9EACAA2-C1EF-4563-8C38-863E2F16BD79}"/>
          </ac:spMkLst>
        </pc:spChg>
      </pc:sldChg>
      <pc:sldChg chg="addSp modSp new mod modAnim">
        <pc:chgData name="Hielke Post" userId="57c8a7645c2bd4c3" providerId="LiveId" clId="{BF250EBA-8B89-4A52-8F04-B25928669EA3}" dt="2020-10-20T16:17:24.247" v="745" actId="1076"/>
        <pc:sldMkLst>
          <pc:docMk/>
          <pc:sldMk cId="2768750847" sldId="281"/>
        </pc:sldMkLst>
        <pc:spChg chg="mod">
          <ac:chgData name="Hielke Post" userId="57c8a7645c2bd4c3" providerId="LiveId" clId="{BF250EBA-8B89-4A52-8F04-B25928669EA3}" dt="2020-10-20T16:17:14.171" v="742" actId="14100"/>
          <ac:spMkLst>
            <pc:docMk/>
            <pc:sldMk cId="2768750847" sldId="281"/>
            <ac:spMk id="2" creationId="{1BD24163-1D69-4D4D-8700-1EC7B6C6C4F1}"/>
          </ac:spMkLst>
        </pc:spChg>
        <pc:spChg chg="mod">
          <ac:chgData name="Hielke Post" userId="57c8a7645c2bd4c3" providerId="LiveId" clId="{BF250EBA-8B89-4A52-8F04-B25928669EA3}" dt="2020-10-20T16:17:19.549" v="744" actId="121"/>
          <ac:spMkLst>
            <pc:docMk/>
            <pc:sldMk cId="2768750847" sldId="281"/>
            <ac:spMk id="3" creationId="{95BC41BF-AD38-4CE2-B05D-A8FC158414B4}"/>
          </ac:spMkLst>
        </pc:spChg>
        <pc:picChg chg="add mod">
          <ac:chgData name="Hielke Post" userId="57c8a7645c2bd4c3" providerId="LiveId" clId="{BF250EBA-8B89-4A52-8F04-B25928669EA3}" dt="2020-10-20T16:17:24.247" v="745" actId="1076"/>
          <ac:picMkLst>
            <pc:docMk/>
            <pc:sldMk cId="2768750847" sldId="281"/>
            <ac:picMk id="4" creationId="{1B4D4240-1731-4087-9470-3B930BC8FD83}"/>
          </ac:picMkLst>
        </pc:picChg>
      </pc:sldChg>
      <pc:sldChg chg="addSp delSp modSp add mod ord modAnim">
        <pc:chgData name="Hielke Post" userId="57c8a7645c2bd4c3" providerId="LiveId" clId="{BF250EBA-8B89-4A52-8F04-B25928669EA3}" dt="2020-10-20T16:16:35.319" v="736"/>
        <pc:sldMkLst>
          <pc:docMk/>
          <pc:sldMk cId="2731899205" sldId="282"/>
        </pc:sldMkLst>
        <pc:spChg chg="mod">
          <ac:chgData name="Hielke Post" userId="57c8a7645c2bd4c3" providerId="LiveId" clId="{BF250EBA-8B89-4A52-8F04-B25928669EA3}" dt="2020-10-20T16:12:16.662" v="522" actId="20577"/>
          <ac:spMkLst>
            <pc:docMk/>
            <pc:sldMk cId="2731899205" sldId="282"/>
            <ac:spMk id="2" creationId="{4D9379C3-30D3-4100-A0E7-1F4829FB446B}"/>
          </ac:spMkLst>
        </pc:spChg>
        <pc:spChg chg="mod">
          <ac:chgData name="Hielke Post" userId="57c8a7645c2bd4c3" providerId="LiveId" clId="{BF250EBA-8B89-4A52-8F04-B25928669EA3}" dt="2020-10-20T16:11:49.982" v="479" actId="1076"/>
          <ac:spMkLst>
            <pc:docMk/>
            <pc:sldMk cId="2731899205" sldId="282"/>
            <ac:spMk id="3" creationId="{938DE30D-7749-4E03-BB83-D5E243402194}"/>
          </ac:spMkLst>
        </pc:spChg>
        <pc:spChg chg="del mod">
          <ac:chgData name="Hielke Post" userId="57c8a7645c2bd4c3" providerId="LiveId" clId="{BF250EBA-8B89-4A52-8F04-B25928669EA3}" dt="2020-10-20T16:12:08.872" v="489" actId="478"/>
          <ac:spMkLst>
            <pc:docMk/>
            <pc:sldMk cId="2731899205" sldId="282"/>
            <ac:spMk id="4" creationId="{FADD6D8D-7CB4-4446-BE22-15D6D46BD9E3}"/>
          </ac:spMkLst>
        </pc:spChg>
        <pc:spChg chg="add mod ord">
          <ac:chgData name="Hielke Post" userId="57c8a7645c2bd4c3" providerId="LiveId" clId="{BF250EBA-8B89-4A52-8F04-B25928669EA3}" dt="2020-10-20T16:12:40.513" v="536" actId="171"/>
          <ac:spMkLst>
            <pc:docMk/>
            <pc:sldMk cId="2731899205" sldId="282"/>
            <ac:spMk id="5" creationId="{C84E7A7A-2FE7-49E7-B5D6-35B8CA061BF6}"/>
          </ac:spMkLst>
        </pc:spChg>
        <pc:spChg chg="add mod">
          <ac:chgData name="Hielke Post" userId="57c8a7645c2bd4c3" providerId="LiveId" clId="{BF250EBA-8B89-4A52-8F04-B25928669EA3}" dt="2020-10-20T16:12:47.384" v="538" actId="1076"/>
          <ac:spMkLst>
            <pc:docMk/>
            <pc:sldMk cId="2731899205" sldId="282"/>
            <ac:spMk id="9" creationId="{6165BB1C-977C-4CA2-A4E1-0CC92F70E867}"/>
          </ac:spMkLst>
        </pc:spChg>
        <pc:spChg chg="add mod">
          <ac:chgData name="Hielke Post" userId="57c8a7645c2bd4c3" providerId="LiveId" clId="{BF250EBA-8B89-4A52-8F04-B25928669EA3}" dt="2020-10-20T16:12:52.403" v="540" actId="1076"/>
          <ac:spMkLst>
            <pc:docMk/>
            <pc:sldMk cId="2731899205" sldId="282"/>
            <ac:spMk id="11" creationId="{2F25C64A-8F5B-4C8D-B475-3B00860BCEBD}"/>
          </ac:spMkLst>
        </pc:spChg>
        <pc:spChg chg="add mod">
          <ac:chgData name="Hielke Post" userId="57c8a7645c2bd4c3" providerId="LiveId" clId="{BF250EBA-8B89-4A52-8F04-B25928669EA3}" dt="2020-10-20T16:16:33.205" v="735" actId="1076"/>
          <ac:spMkLst>
            <pc:docMk/>
            <pc:sldMk cId="2731899205" sldId="282"/>
            <ac:spMk id="14" creationId="{6B532024-A8FB-462A-9EE2-41DE25C976CC}"/>
          </ac:spMkLst>
        </pc:spChg>
        <pc:picChg chg="mod ord">
          <ac:chgData name="Hielke Post" userId="57c8a7645c2bd4c3" providerId="LiveId" clId="{BF250EBA-8B89-4A52-8F04-B25928669EA3}" dt="2020-10-20T16:13:48.422" v="563" actId="1038"/>
          <ac:picMkLst>
            <pc:docMk/>
            <pc:sldMk cId="2731899205" sldId="282"/>
            <ac:picMk id="6" creationId="{30C1874C-D371-4672-A3A6-8E6D51E6CDCB}"/>
          </ac:picMkLst>
        </pc:picChg>
        <pc:picChg chg="add mod">
          <ac:chgData name="Hielke Post" userId="57c8a7645c2bd4c3" providerId="LiveId" clId="{BF250EBA-8B89-4A52-8F04-B25928669EA3}" dt="2020-10-20T16:12:26.999" v="528" actId="1076"/>
          <ac:picMkLst>
            <pc:docMk/>
            <pc:sldMk cId="2731899205" sldId="282"/>
            <ac:picMk id="7" creationId="{189FF8AF-F445-4ABE-B250-E04C9FA8C1D0}"/>
          </ac:picMkLst>
        </pc:picChg>
        <pc:picChg chg="add mod">
          <ac:chgData name="Hielke Post" userId="57c8a7645c2bd4c3" providerId="LiveId" clId="{BF250EBA-8B89-4A52-8F04-B25928669EA3}" dt="2020-10-20T16:12:49.423" v="539" actId="1076"/>
          <ac:picMkLst>
            <pc:docMk/>
            <pc:sldMk cId="2731899205" sldId="282"/>
            <ac:picMk id="8" creationId="{2F00107D-A282-451E-95A5-CA3C2225FEA6}"/>
          </ac:picMkLst>
        </pc:picChg>
        <pc:picChg chg="mod">
          <ac:chgData name="Hielke Post" userId="57c8a7645c2bd4c3" providerId="LiveId" clId="{BF250EBA-8B89-4A52-8F04-B25928669EA3}" dt="2020-10-20T16:12:22.993" v="526" actId="1076"/>
          <ac:picMkLst>
            <pc:docMk/>
            <pc:sldMk cId="2731899205" sldId="282"/>
            <ac:picMk id="10" creationId="{66576354-93E8-4F54-86BC-2511E1A1F933}"/>
          </ac:picMkLst>
        </pc:picChg>
        <pc:picChg chg="add mod">
          <ac:chgData name="Hielke Post" userId="57c8a7645c2bd4c3" providerId="LiveId" clId="{BF250EBA-8B89-4A52-8F04-B25928669EA3}" dt="2020-10-20T16:12:56.602" v="542" actId="1076"/>
          <ac:picMkLst>
            <pc:docMk/>
            <pc:sldMk cId="2731899205" sldId="282"/>
            <ac:picMk id="12" creationId="{02E8DB2A-01F4-46FB-9A6A-1AA1F8315B91}"/>
          </ac:picMkLst>
        </pc:picChg>
        <pc:picChg chg="add mod">
          <ac:chgData name="Hielke Post" userId="57c8a7645c2bd4c3" providerId="LiveId" clId="{BF250EBA-8B89-4A52-8F04-B25928669EA3}" dt="2020-10-20T16:12:59.666" v="544" actId="1076"/>
          <ac:picMkLst>
            <pc:docMk/>
            <pc:sldMk cId="2731899205" sldId="282"/>
            <ac:picMk id="13" creationId="{2742BB7E-4809-467E-830A-38FBF3B60ADD}"/>
          </ac:picMkLst>
        </pc:picChg>
      </pc:sldChg>
      <pc:sldChg chg="addSp delSp modSp new mod setBg">
        <pc:chgData name="Hielke Post" userId="57c8a7645c2bd4c3" providerId="LiveId" clId="{BF250EBA-8B89-4A52-8F04-B25928669EA3}" dt="2020-10-20T16:21:45.487" v="808" actId="1038"/>
        <pc:sldMkLst>
          <pc:docMk/>
          <pc:sldMk cId="1008098432" sldId="283"/>
        </pc:sldMkLst>
        <pc:spChg chg="mod">
          <ac:chgData name="Hielke Post" userId="57c8a7645c2bd4c3" providerId="LiveId" clId="{BF250EBA-8B89-4A52-8F04-B25928669EA3}" dt="2020-10-20T16:21:07.924" v="788" actId="26606"/>
          <ac:spMkLst>
            <pc:docMk/>
            <pc:sldMk cId="1008098432" sldId="283"/>
            <ac:spMk id="2" creationId="{EB705791-BA35-4A7A-A2F9-5FD0EF08CF26}"/>
          </ac:spMkLst>
        </pc:spChg>
        <pc:spChg chg="del">
          <ac:chgData name="Hielke Post" userId="57c8a7645c2bd4c3" providerId="LiveId" clId="{BF250EBA-8B89-4A52-8F04-B25928669EA3}" dt="2020-10-20T16:21:07.924" v="788" actId="26606"/>
          <ac:spMkLst>
            <pc:docMk/>
            <pc:sldMk cId="1008098432" sldId="283"/>
            <ac:spMk id="3" creationId="{379A0B04-91AB-4452-ACF4-7E66B86CD488}"/>
          </ac:spMkLst>
        </pc:spChg>
        <pc:spChg chg="del">
          <ac:chgData name="Hielke Post" userId="57c8a7645c2bd4c3" providerId="LiveId" clId="{BF250EBA-8B89-4A52-8F04-B25928669EA3}" dt="2020-10-20T16:21:03.416" v="786" actId="478"/>
          <ac:spMkLst>
            <pc:docMk/>
            <pc:sldMk cId="1008098432" sldId="283"/>
            <ac:spMk id="4" creationId="{CE98A4A0-E48E-4941-8E59-AB8DDBD71E99}"/>
          </ac:spMkLst>
        </pc:spChg>
        <pc:spChg chg="add">
          <ac:chgData name="Hielke Post" userId="57c8a7645c2bd4c3" providerId="LiveId" clId="{BF250EBA-8B89-4A52-8F04-B25928669EA3}" dt="2020-10-20T16:20:50.470" v="785"/>
          <ac:spMkLst>
            <pc:docMk/>
            <pc:sldMk cId="1008098432" sldId="283"/>
            <ac:spMk id="5" creationId="{8AA33747-263C-49FB-B1C2-01023EAF3FBC}"/>
          </ac:spMkLst>
        </pc:spChg>
        <pc:spChg chg="add">
          <ac:chgData name="Hielke Post" userId="57c8a7645c2bd4c3" providerId="LiveId" clId="{BF250EBA-8B89-4A52-8F04-B25928669EA3}" dt="2020-10-20T16:21:07.924" v="788" actId="26606"/>
          <ac:spMkLst>
            <pc:docMk/>
            <pc:sldMk cId="1008098432" sldId="283"/>
            <ac:spMk id="73" creationId="{21D53CA0-FDE7-4B62-AE74-A671E6B82DC8}"/>
          </ac:spMkLst>
        </pc:spChg>
        <pc:spChg chg="add">
          <ac:chgData name="Hielke Post" userId="57c8a7645c2bd4c3" providerId="LiveId" clId="{BF250EBA-8B89-4A52-8F04-B25928669EA3}" dt="2020-10-20T16:21:07.924" v="788" actId="26606"/>
          <ac:spMkLst>
            <pc:docMk/>
            <pc:sldMk cId="1008098432" sldId="283"/>
            <ac:spMk id="75" creationId="{06FA22A8-DAD2-4DBF-BCF6-AA00E9D83620}"/>
          </ac:spMkLst>
        </pc:spChg>
        <pc:spChg chg="add">
          <ac:chgData name="Hielke Post" userId="57c8a7645c2bd4c3" providerId="LiveId" clId="{BF250EBA-8B89-4A52-8F04-B25928669EA3}" dt="2020-10-20T16:21:07.924" v="788" actId="26606"/>
          <ac:spMkLst>
            <pc:docMk/>
            <pc:sldMk cId="1008098432" sldId="283"/>
            <ac:spMk id="79" creationId="{278593E4-9F18-4133-8E6D-49F2BD5E12A3}"/>
          </ac:spMkLst>
        </pc:spChg>
        <pc:spChg chg="add">
          <ac:chgData name="Hielke Post" userId="57c8a7645c2bd4c3" providerId="LiveId" clId="{BF250EBA-8B89-4A52-8F04-B25928669EA3}" dt="2020-10-20T16:21:07.924" v="788" actId="26606"/>
          <ac:spMkLst>
            <pc:docMk/>
            <pc:sldMk cId="1008098432" sldId="283"/>
            <ac:spMk id="81" creationId="{482D7CB0-CBA7-460E-824A-FAAA7D333CBA}"/>
          </ac:spMkLst>
        </pc:spChg>
        <pc:picChg chg="add mod ord">
          <ac:chgData name="Hielke Post" userId="57c8a7645c2bd4c3" providerId="LiveId" clId="{BF250EBA-8B89-4A52-8F04-B25928669EA3}" dt="2020-10-20T16:21:45.487" v="808" actId="1038"/>
          <ac:picMkLst>
            <pc:docMk/>
            <pc:sldMk cId="1008098432" sldId="283"/>
            <ac:picMk id="2052" creationId="{1135829B-3684-4EE2-AF8E-1A5434E820F6}"/>
          </ac:picMkLst>
        </pc:picChg>
        <pc:cxnChg chg="add">
          <ac:chgData name="Hielke Post" userId="57c8a7645c2bd4c3" providerId="LiveId" clId="{BF250EBA-8B89-4A52-8F04-B25928669EA3}" dt="2020-10-20T16:21:07.924" v="788" actId="26606"/>
          <ac:cxnSpMkLst>
            <pc:docMk/>
            <pc:sldMk cId="1008098432" sldId="283"/>
            <ac:cxnSpMk id="77" creationId="{38CF2381-9166-48DC-8859-93B6A589395C}"/>
          </ac:cxnSpMkLst>
        </pc:cxnChg>
      </pc:sldChg>
      <pc:sldChg chg="addSp delSp modSp new mod modAnim">
        <pc:chgData name="Hielke Post" userId="57c8a7645c2bd4c3" providerId="LiveId" clId="{BF250EBA-8B89-4A52-8F04-B25928669EA3}" dt="2020-10-20T18:40:07.108" v="1081"/>
        <pc:sldMkLst>
          <pc:docMk/>
          <pc:sldMk cId="4256383739" sldId="284"/>
        </pc:sldMkLst>
        <pc:spChg chg="mod">
          <ac:chgData name="Hielke Post" userId="57c8a7645c2bd4c3" providerId="LiveId" clId="{BF250EBA-8B89-4A52-8F04-B25928669EA3}" dt="2020-10-20T18:33:11.244" v="1067" actId="14100"/>
          <ac:spMkLst>
            <pc:docMk/>
            <pc:sldMk cId="4256383739" sldId="284"/>
            <ac:spMk id="2" creationId="{C1782DF6-1093-4C14-A157-B03C567A7467}"/>
          </ac:spMkLst>
        </pc:spChg>
        <pc:picChg chg="add mod">
          <ac:chgData name="Hielke Post" userId="57c8a7645c2bd4c3" providerId="LiveId" clId="{BF250EBA-8B89-4A52-8F04-B25928669EA3}" dt="2020-10-20T18:40:07.108" v="1081"/>
          <ac:picMkLst>
            <pc:docMk/>
            <pc:sldMk cId="4256383739" sldId="284"/>
            <ac:picMk id="5" creationId="{9FC17417-3242-4819-815C-F10045AFD779}"/>
          </ac:picMkLst>
        </pc:picChg>
        <pc:picChg chg="add mod modCrop">
          <ac:chgData name="Hielke Post" userId="57c8a7645c2bd4c3" providerId="LiveId" clId="{BF250EBA-8B89-4A52-8F04-B25928669EA3}" dt="2020-10-20T18:33:23.770" v="1071" actId="732"/>
          <ac:picMkLst>
            <pc:docMk/>
            <pc:sldMk cId="4256383739" sldId="284"/>
            <ac:picMk id="6" creationId="{E55120CC-0196-4115-A117-ED14241F4CBB}"/>
          </ac:picMkLst>
        </pc:picChg>
        <pc:picChg chg="add del mod">
          <ac:chgData name="Hielke Post" userId="57c8a7645c2bd4c3" providerId="LiveId" clId="{BF250EBA-8B89-4A52-8F04-B25928669EA3}" dt="2020-10-20T17:10:20.909" v="815" actId="478"/>
          <ac:picMkLst>
            <pc:docMk/>
            <pc:sldMk cId="4256383739" sldId="284"/>
            <ac:picMk id="3074" creationId="{3E1BAA6F-A5BC-4E5D-A374-60DEBFF92BF1}"/>
          </ac:picMkLst>
        </pc:picChg>
      </pc:sldChg>
      <pc:sldChg chg="modSp new del mod">
        <pc:chgData name="Hielke Post" userId="57c8a7645c2bd4c3" providerId="LiveId" clId="{BF250EBA-8B89-4A52-8F04-B25928669EA3}" dt="2020-10-20T18:40:09.070" v="1082" actId="47"/>
        <pc:sldMkLst>
          <pc:docMk/>
          <pc:sldMk cId="1591054011" sldId="285"/>
        </pc:sldMkLst>
        <pc:spChg chg="mod">
          <ac:chgData name="Hielke Post" userId="57c8a7645c2bd4c3" providerId="LiveId" clId="{BF250EBA-8B89-4A52-8F04-B25928669EA3}" dt="2020-10-20T16:35:22.264" v="814"/>
          <ac:spMkLst>
            <pc:docMk/>
            <pc:sldMk cId="1591054011" sldId="285"/>
            <ac:spMk id="2" creationId="{DB4BF8AA-7113-49F8-9F06-31D3B1D4A4F7}"/>
          </ac:spMkLst>
        </pc:spChg>
      </pc:sldChg>
      <pc:sldChg chg="addSp delSp modSp new mod setBg modAnim">
        <pc:chgData name="Hielke Post" userId="57c8a7645c2bd4c3" providerId="LiveId" clId="{BF250EBA-8B89-4A52-8F04-B25928669EA3}" dt="2020-10-20T18:40:32.426" v="1084"/>
        <pc:sldMkLst>
          <pc:docMk/>
          <pc:sldMk cId="2198444114" sldId="286"/>
        </pc:sldMkLst>
        <pc:spChg chg="mod">
          <ac:chgData name="Hielke Post" userId="57c8a7645c2bd4c3" providerId="LiveId" clId="{BF250EBA-8B89-4A52-8F04-B25928669EA3}" dt="2020-10-20T18:35:06.586" v="1076" actId="1076"/>
          <ac:spMkLst>
            <pc:docMk/>
            <pc:sldMk cId="2198444114" sldId="286"/>
            <ac:spMk id="2" creationId="{59661E85-5CA7-4854-9F95-8A48FBEF31C8}"/>
          </ac:spMkLst>
        </pc:spChg>
        <pc:spChg chg="del">
          <ac:chgData name="Hielke Post" userId="57c8a7645c2bd4c3" providerId="LiveId" clId="{BF250EBA-8B89-4A52-8F04-B25928669EA3}" dt="2020-10-20T18:13:25.352" v="853" actId="931"/>
          <ac:spMkLst>
            <pc:docMk/>
            <pc:sldMk cId="2198444114" sldId="286"/>
            <ac:spMk id="3" creationId="{6E7ABDB6-7B2F-44CC-ACEC-EEEAE3EC76F6}"/>
          </ac:spMkLst>
        </pc:spChg>
        <pc:spChg chg="add mod">
          <ac:chgData name="Hielke Post" userId="57c8a7645c2bd4c3" providerId="LiveId" clId="{BF250EBA-8B89-4A52-8F04-B25928669EA3}" dt="2020-10-20T18:35:15.152" v="1079" actId="1076"/>
          <ac:spMkLst>
            <pc:docMk/>
            <pc:sldMk cId="2198444114" sldId="286"/>
            <ac:spMk id="3" creationId="{72F0C8B1-6069-429D-8F22-283217D4B8BD}"/>
          </ac:spMkLst>
        </pc:spChg>
        <pc:spChg chg="del mod">
          <ac:chgData name="Hielke Post" userId="57c8a7645c2bd4c3" providerId="LiveId" clId="{BF250EBA-8B89-4A52-8F04-B25928669EA3}" dt="2020-10-20T18:13:35.388" v="861" actId="478"/>
          <ac:spMkLst>
            <pc:docMk/>
            <pc:sldMk cId="2198444114" sldId="286"/>
            <ac:spMk id="4" creationId="{69826435-D53A-4FC3-BE43-3E3B5D1B4A3F}"/>
          </ac:spMkLst>
        </pc:spChg>
        <pc:spChg chg="add mod">
          <ac:chgData name="Hielke Post" userId="57c8a7645c2bd4c3" providerId="LiveId" clId="{BF250EBA-8B89-4A52-8F04-B25928669EA3}" dt="2020-10-20T18:35:15.152" v="1079" actId="1076"/>
          <ac:spMkLst>
            <pc:docMk/>
            <pc:sldMk cId="2198444114" sldId="286"/>
            <ac:spMk id="4" creationId="{A37FE44D-ABDF-4BC8-BC64-C9E93652891D}"/>
          </ac:spMkLst>
        </pc:spChg>
        <pc:spChg chg="add mod">
          <ac:chgData name="Hielke Post" userId="57c8a7645c2bd4c3" providerId="LiveId" clId="{BF250EBA-8B89-4A52-8F04-B25928669EA3}" dt="2020-10-20T18:35:15.152" v="1079" actId="1076"/>
          <ac:spMkLst>
            <pc:docMk/>
            <pc:sldMk cId="2198444114" sldId="286"/>
            <ac:spMk id="5" creationId="{2B00626A-9859-4A7B-B9DC-D75278F39408}"/>
          </ac:spMkLst>
        </pc:spChg>
        <pc:spChg chg="add del mod">
          <ac:chgData name="Hielke Post" userId="57c8a7645c2bd4c3" providerId="LiveId" clId="{BF250EBA-8B89-4A52-8F04-B25928669EA3}" dt="2020-10-20T18:12:00.508" v="850" actId="478"/>
          <ac:spMkLst>
            <pc:docMk/>
            <pc:sldMk cId="2198444114" sldId="286"/>
            <ac:spMk id="6" creationId="{0427C01C-768B-4C48-B3AB-0773CC19126B}"/>
          </ac:spMkLst>
        </pc:spChg>
        <pc:spChg chg="add del mod">
          <ac:chgData name="Hielke Post" userId="57c8a7645c2bd4c3" providerId="LiveId" clId="{BF250EBA-8B89-4A52-8F04-B25928669EA3}" dt="2020-10-20T18:25:50.054" v="984" actId="478"/>
          <ac:spMkLst>
            <pc:docMk/>
            <pc:sldMk cId="2198444114" sldId="286"/>
            <ac:spMk id="7" creationId="{BB80D19F-B491-4187-88EA-37FF37FA4311}"/>
          </ac:spMkLst>
        </pc:spChg>
        <pc:spChg chg="add del mod">
          <ac:chgData name="Hielke Post" userId="57c8a7645c2bd4c3" providerId="LiveId" clId="{BF250EBA-8B89-4A52-8F04-B25928669EA3}" dt="2020-10-20T18:13:03.535" v="852" actId="478"/>
          <ac:spMkLst>
            <pc:docMk/>
            <pc:sldMk cId="2198444114" sldId="286"/>
            <ac:spMk id="7" creationId="{CCCB2DE6-8F90-4DAC-881C-2B3FAB16D424}"/>
          </ac:spMkLst>
        </pc:spChg>
        <pc:spChg chg="add del mod">
          <ac:chgData name="Hielke Post" userId="57c8a7645c2bd4c3" providerId="LiveId" clId="{BF250EBA-8B89-4A52-8F04-B25928669EA3}" dt="2020-10-20T18:25:52.099" v="986" actId="478"/>
          <ac:spMkLst>
            <pc:docMk/>
            <pc:sldMk cId="2198444114" sldId="286"/>
            <ac:spMk id="10" creationId="{C03050E3-8F06-4045-9C35-B46CF563B4EC}"/>
          </ac:spMkLst>
        </pc:spChg>
        <pc:spChg chg="add del mod">
          <ac:chgData name="Hielke Post" userId="57c8a7645c2bd4c3" providerId="LiveId" clId="{BF250EBA-8B89-4A52-8F04-B25928669EA3}" dt="2020-10-20T18:26:08.069" v="989" actId="478"/>
          <ac:spMkLst>
            <pc:docMk/>
            <pc:sldMk cId="2198444114" sldId="286"/>
            <ac:spMk id="13" creationId="{E4098579-9ABA-4142-BD4F-68FEEF707F0F}"/>
          </ac:spMkLst>
        </pc:spChg>
        <pc:spChg chg="add mod">
          <ac:chgData name="Hielke Post" userId="57c8a7645c2bd4c3" providerId="LiveId" clId="{BF250EBA-8B89-4A52-8F04-B25928669EA3}" dt="2020-10-20T18:35:15.152" v="1079" actId="1076"/>
          <ac:spMkLst>
            <pc:docMk/>
            <pc:sldMk cId="2198444114" sldId="286"/>
            <ac:spMk id="14" creationId="{83BC25D2-AE39-4092-ABA4-7719C1982C19}"/>
          </ac:spMkLst>
        </pc:spChg>
        <pc:spChg chg="add del">
          <ac:chgData name="Hielke Post" userId="57c8a7645c2bd4c3" providerId="LiveId" clId="{BF250EBA-8B89-4A52-8F04-B25928669EA3}" dt="2020-10-20T18:13:33.598" v="859" actId="26606"/>
          <ac:spMkLst>
            <pc:docMk/>
            <pc:sldMk cId="2198444114" sldId="286"/>
            <ac:spMk id="16" creationId="{A2B7CDEB-5CB6-4CD7-A878-C8D41F72E7CF}"/>
          </ac:spMkLst>
        </pc:spChg>
        <pc:spChg chg="add del">
          <ac:chgData name="Hielke Post" userId="57c8a7645c2bd4c3" providerId="LiveId" clId="{BF250EBA-8B89-4A52-8F04-B25928669EA3}" dt="2020-10-20T18:13:33.598" v="859" actId="26606"/>
          <ac:spMkLst>
            <pc:docMk/>
            <pc:sldMk cId="2198444114" sldId="286"/>
            <ac:spMk id="18" creationId="{F7E1CCD8-0D33-4ABA-932F-523A573369BC}"/>
          </ac:spMkLst>
        </pc:spChg>
        <pc:spChg chg="add del">
          <ac:chgData name="Hielke Post" userId="57c8a7645c2bd4c3" providerId="LiveId" clId="{BF250EBA-8B89-4A52-8F04-B25928669EA3}" dt="2020-10-20T18:13:33.598" v="859" actId="26606"/>
          <ac:spMkLst>
            <pc:docMk/>
            <pc:sldMk cId="2198444114" sldId="286"/>
            <ac:spMk id="22" creationId="{C3EC9C19-5E31-4CE5-92E8-F7977239E2A9}"/>
          </ac:spMkLst>
        </pc:spChg>
        <pc:spChg chg="add del">
          <ac:chgData name="Hielke Post" userId="57c8a7645c2bd4c3" providerId="LiveId" clId="{BF250EBA-8B89-4A52-8F04-B25928669EA3}" dt="2020-10-20T18:13:33.598" v="859" actId="26606"/>
          <ac:spMkLst>
            <pc:docMk/>
            <pc:sldMk cId="2198444114" sldId="286"/>
            <ac:spMk id="26" creationId="{0453B32E-41DA-4F4C-A1DD-85C5804CC793}"/>
          </ac:spMkLst>
        </pc:spChg>
        <pc:spChg chg="add del">
          <ac:chgData name="Hielke Post" userId="57c8a7645c2bd4c3" providerId="LiveId" clId="{BF250EBA-8B89-4A52-8F04-B25928669EA3}" dt="2020-10-20T18:13:33.598" v="859" actId="26606"/>
          <ac:spMkLst>
            <pc:docMk/>
            <pc:sldMk cId="2198444114" sldId="286"/>
            <ac:spMk id="28" creationId="{267D94C7-7E89-4D0A-B2C5-2622C8651C27}"/>
          </ac:spMkLst>
        </pc:spChg>
        <pc:spChg chg="add del">
          <ac:chgData name="Hielke Post" userId="57c8a7645c2bd4c3" providerId="LiveId" clId="{BF250EBA-8B89-4A52-8F04-B25928669EA3}" dt="2020-10-20T18:34:57.822" v="1074" actId="26606"/>
          <ac:spMkLst>
            <pc:docMk/>
            <pc:sldMk cId="2198444114" sldId="286"/>
            <ac:spMk id="30" creationId="{A2B7CDEB-5CB6-4CD7-A878-C8D41F72E7CF}"/>
          </ac:spMkLst>
        </pc:spChg>
        <pc:spChg chg="add del">
          <ac:chgData name="Hielke Post" userId="57c8a7645c2bd4c3" providerId="LiveId" clId="{BF250EBA-8B89-4A52-8F04-B25928669EA3}" dt="2020-10-20T18:34:57.822" v="1074" actId="26606"/>
          <ac:spMkLst>
            <pc:docMk/>
            <pc:sldMk cId="2198444114" sldId="286"/>
            <ac:spMk id="31" creationId="{F7E1CCD8-0D33-4ABA-932F-523A573369BC}"/>
          </ac:spMkLst>
        </pc:spChg>
        <pc:spChg chg="add">
          <ac:chgData name="Hielke Post" userId="57c8a7645c2bd4c3" providerId="LiveId" clId="{BF250EBA-8B89-4A52-8F04-B25928669EA3}" dt="2020-10-20T18:34:57.822" v="1074" actId="26606"/>
          <ac:spMkLst>
            <pc:docMk/>
            <pc:sldMk cId="2198444114" sldId="286"/>
            <ac:spMk id="37" creationId="{1DFE635C-C432-47DA-AEAB-A593345CBA70}"/>
          </ac:spMkLst>
        </pc:spChg>
        <pc:spChg chg="add">
          <ac:chgData name="Hielke Post" userId="57c8a7645c2bd4c3" providerId="LiveId" clId="{BF250EBA-8B89-4A52-8F04-B25928669EA3}" dt="2020-10-20T18:34:57.822" v="1074" actId="26606"/>
          <ac:spMkLst>
            <pc:docMk/>
            <pc:sldMk cId="2198444114" sldId="286"/>
            <ac:spMk id="39" creationId="{79FBF3D3-2448-4FF3-B57B-852CB3B8517E}"/>
          </ac:spMkLst>
        </pc:spChg>
        <pc:spChg chg="add">
          <ac:chgData name="Hielke Post" userId="57c8a7645c2bd4c3" providerId="LiveId" clId="{BF250EBA-8B89-4A52-8F04-B25928669EA3}" dt="2020-10-20T18:34:57.822" v="1074" actId="26606"/>
          <ac:spMkLst>
            <pc:docMk/>
            <pc:sldMk cId="2198444114" sldId="286"/>
            <ac:spMk id="43" creationId="{8C6E698C-8155-4B8B-BDC9-B7299772B509}"/>
          </ac:spMkLst>
        </pc:spChg>
        <pc:spChg chg="add">
          <ac:chgData name="Hielke Post" userId="57c8a7645c2bd4c3" providerId="LiveId" clId="{BF250EBA-8B89-4A52-8F04-B25928669EA3}" dt="2020-10-20T18:34:57.822" v="1074" actId="26606"/>
          <ac:spMkLst>
            <pc:docMk/>
            <pc:sldMk cId="2198444114" sldId="286"/>
            <ac:spMk id="47" creationId="{C22D9B36-9BE7-472B-8808-7E0D6810738F}"/>
          </ac:spMkLst>
        </pc:spChg>
        <pc:spChg chg="add">
          <ac:chgData name="Hielke Post" userId="57c8a7645c2bd4c3" providerId="LiveId" clId="{BF250EBA-8B89-4A52-8F04-B25928669EA3}" dt="2020-10-20T18:34:57.822" v="1074" actId="26606"/>
          <ac:spMkLst>
            <pc:docMk/>
            <pc:sldMk cId="2198444114" sldId="286"/>
            <ac:spMk id="49" creationId="{8A549DE7-671D-4575-AF43-858FD99981CF}"/>
          </ac:spMkLst>
        </pc:spChg>
        <pc:picChg chg="add del mod modCrop">
          <ac:chgData name="Hielke Post" userId="57c8a7645c2bd4c3" providerId="LiveId" clId="{BF250EBA-8B89-4A52-8F04-B25928669EA3}" dt="2020-10-20T18:26:05.101" v="988" actId="478"/>
          <ac:picMkLst>
            <pc:docMk/>
            <pc:sldMk cId="2198444114" sldId="286"/>
            <ac:picMk id="9" creationId="{33C6766A-D2B7-4B3B-A34B-17B4CEBAB57C}"/>
          </ac:picMkLst>
        </pc:picChg>
        <pc:picChg chg="add del mod ord modCrop">
          <ac:chgData name="Hielke Post" userId="57c8a7645c2bd4c3" providerId="LiveId" clId="{BF250EBA-8B89-4A52-8F04-B25928669EA3}" dt="2020-10-20T18:25:47.533" v="982" actId="478"/>
          <ac:picMkLst>
            <pc:docMk/>
            <pc:sldMk cId="2198444114" sldId="286"/>
            <ac:picMk id="11" creationId="{0292F97D-A2DF-43E9-A2CC-8E70AA6A6640}"/>
          </ac:picMkLst>
        </pc:picChg>
        <pc:cxnChg chg="add del">
          <ac:chgData name="Hielke Post" userId="57c8a7645c2bd4c3" providerId="LiveId" clId="{BF250EBA-8B89-4A52-8F04-B25928669EA3}" dt="2020-10-20T18:13:33.598" v="859" actId="26606"/>
          <ac:cxnSpMkLst>
            <pc:docMk/>
            <pc:sldMk cId="2198444114" sldId="286"/>
            <ac:cxnSpMk id="20" creationId="{C3CE3642-C95C-4498-82FE-58F4A5B74ED0}"/>
          </ac:cxnSpMkLst>
        </pc:cxnChg>
        <pc:cxnChg chg="add del">
          <ac:chgData name="Hielke Post" userId="57c8a7645c2bd4c3" providerId="LiveId" clId="{BF250EBA-8B89-4A52-8F04-B25928669EA3}" dt="2020-10-20T18:13:33.598" v="859" actId="26606"/>
          <ac:cxnSpMkLst>
            <pc:docMk/>
            <pc:sldMk cId="2198444114" sldId="286"/>
            <ac:cxnSpMk id="24" creationId="{67B6C0F2-CA33-41E9-BC2E-7FB80DB06AD1}"/>
          </ac:cxnSpMkLst>
        </pc:cxnChg>
        <pc:cxnChg chg="add del">
          <ac:chgData name="Hielke Post" userId="57c8a7645c2bd4c3" providerId="LiveId" clId="{BF250EBA-8B89-4A52-8F04-B25928669EA3}" dt="2020-10-20T18:34:57.822" v="1074" actId="26606"/>
          <ac:cxnSpMkLst>
            <pc:docMk/>
            <pc:sldMk cId="2198444114" sldId="286"/>
            <ac:cxnSpMk id="32" creationId="{C3CE3642-C95C-4498-82FE-58F4A5B74ED0}"/>
          </ac:cxnSpMkLst>
        </pc:cxnChg>
        <pc:cxnChg chg="add">
          <ac:chgData name="Hielke Post" userId="57c8a7645c2bd4c3" providerId="LiveId" clId="{BF250EBA-8B89-4A52-8F04-B25928669EA3}" dt="2020-10-20T18:34:57.822" v="1074" actId="26606"/>
          <ac:cxnSpMkLst>
            <pc:docMk/>
            <pc:sldMk cId="2198444114" sldId="286"/>
            <ac:cxnSpMk id="41" creationId="{E040C66D-4F1C-4AC9-9214-C9E6DA54AAA7}"/>
          </ac:cxnSpMkLst>
        </pc:cxnChg>
        <pc:cxnChg chg="add">
          <ac:chgData name="Hielke Post" userId="57c8a7645c2bd4c3" providerId="LiveId" clId="{BF250EBA-8B89-4A52-8F04-B25928669EA3}" dt="2020-10-20T18:34:57.822" v="1074" actId="26606"/>
          <ac:cxnSpMkLst>
            <pc:docMk/>
            <pc:sldMk cId="2198444114" sldId="286"/>
            <ac:cxnSpMk id="45" creationId="{09525C9A-1972-4836-BA7A-706C946EF4DA}"/>
          </ac:cxnSpMkLst>
        </pc:cxnChg>
      </pc:sldChg>
      <pc:sldChg chg="addSp delSp modSp new mod ord setBg modAnim">
        <pc:chgData name="Hielke Post" userId="57c8a7645c2bd4c3" providerId="LiveId" clId="{BF250EBA-8B89-4A52-8F04-B25928669EA3}" dt="2020-10-26T07:31:20.859" v="1306"/>
        <pc:sldMkLst>
          <pc:docMk/>
          <pc:sldMk cId="2295342339" sldId="287"/>
        </pc:sldMkLst>
        <pc:spChg chg="mod">
          <ac:chgData name="Hielke Post" userId="57c8a7645c2bd4c3" providerId="LiveId" clId="{BF250EBA-8B89-4A52-8F04-B25928669EA3}" dt="2020-10-20T18:27:30.201" v="1035" actId="1076"/>
          <ac:spMkLst>
            <pc:docMk/>
            <pc:sldMk cId="2295342339" sldId="287"/>
            <ac:spMk id="2" creationId="{A1A7B4C2-F95D-4353-96C9-C2E11B3D3789}"/>
          </ac:spMkLst>
        </pc:spChg>
        <pc:spChg chg="del">
          <ac:chgData name="Hielke Post" userId="57c8a7645c2bd4c3" providerId="LiveId" clId="{BF250EBA-8B89-4A52-8F04-B25928669EA3}" dt="2020-10-20T18:18:51.395" v="878" actId="931"/>
          <ac:spMkLst>
            <pc:docMk/>
            <pc:sldMk cId="2295342339" sldId="287"/>
            <ac:spMk id="3" creationId="{8AC79470-5473-4F25-ACD4-0F0F91BE210E}"/>
          </ac:spMkLst>
        </pc:spChg>
        <pc:spChg chg="add del mod">
          <ac:chgData name="Hielke Post" userId="57c8a7645c2bd4c3" providerId="LiveId" clId="{BF250EBA-8B89-4A52-8F04-B25928669EA3}" dt="2020-10-20T18:19:32.729" v="955" actId="478"/>
          <ac:spMkLst>
            <pc:docMk/>
            <pc:sldMk cId="2295342339" sldId="287"/>
            <ac:spMk id="4" creationId="{E95DC48B-0DFC-4420-B1F1-4EF3F2F36120}"/>
          </ac:spMkLst>
        </pc:spChg>
        <pc:spChg chg="add del">
          <ac:chgData name="Hielke Post" userId="57c8a7645c2bd4c3" providerId="LiveId" clId="{BF250EBA-8B89-4A52-8F04-B25928669EA3}" dt="2020-10-20T18:18:46.474" v="877" actId="478"/>
          <ac:spMkLst>
            <pc:docMk/>
            <pc:sldMk cId="2295342339" sldId="287"/>
            <ac:spMk id="5" creationId="{0F38F96B-4085-4107-BA28-F345C33C0A51}"/>
          </ac:spMkLst>
        </pc:spChg>
        <pc:spChg chg="add del">
          <ac:chgData name="Hielke Post" userId="57c8a7645c2bd4c3" providerId="LiveId" clId="{BF250EBA-8B89-4A52-8F04-B25928669EA3}" dt="2020-10-20T18:19:31.267" v="954" actId="478"/>
          <ac:spMkLst>
            <pc:docMk/>
            <pc:sldMk cId="2295342339" sldId="287"/>
            <ac:spMk id="8" creationId="{DB50A9ED-6B81-4A98-963D-8025DD0C6FF7}"/>
          </ac:spMkLst>
        </pc:spChg>
        <pc:spChg chg="add del mod">
          <ac:chgData name="Hielke Post" userId="57c8a7645c2bd4c3" providerId="LiveId" clId="{BF250EBA-8B89-4A52-8F04-B25928669EA3}" dt="2020-10-20T18:19:28.190" v="952" actId="22"/>
          <ac:spMkLst>
            <pc:docMk/>
            <pc:sldMk cId="2295342339" sldId="287"/>
            <ac:spMk id="9" creationId="{F545A154-6970-49BD-A0CE-5453EAF564F9}"/>
          </ac:spMkLst>
        </pc:spChg>
        <pc:spChg chg="add del mod">
          <ac:chgData name="Hielke Post" userId="57c8a7645c2bd4c3" providerId="LiveId" clId="{BF250EBA-8B89-4A52-8F04-B25928669EA3}" dt="2020-10-20T18:19:27.057" v="949" actId="22"/>
          <ac:spMkLst>
            <pc:docMk/>
            <pc:sldMk cId="2295342339" sldId="287"/>
            <ac:spMk id="10" creationId="{DF267CF6-E3C9-4C1F-A634-5072C3C4FE43}"/>
          </ac:spMkLst>
        </pc:spChg>
        <pc:spChg chg="add mod">
          <ac:chgData name="Hielke Post" userId="57c8a7645c2bd4c3" providerId="LiveId" clId="{BF250EBA-8B89-4A52-8F04-B25928669EA3}" dt="2020-10-26T07:31:19.822" v="1305" actId="1076"/>
          <ac:spMkLst>
            <pc:docMk/>
            <pc:sldMk cId="2295342339" sldId="287"/>
            <ac:spMk id="11" creationId="{A52B4B76-7E62-418A-B922-297C469BFC8D}"/>
          </ac:spMkLst>
        </pc:spChg>
        <pc:spChg chg="add">
          <ac:chgData name="Hielke Post" userId="57c8a7645c2bd4c3" providerId="LiveId" clId="{BF250EBA-8B89-4A52-8F04-B25928669EA3}" dt="2020-10-20T18:18:53.820" v="881" actId="26606"/>
          <ac:spMkLst>
            <pc:docMk/>
            <pc:sldMk cId="2295342339" sldId="287"/>
            <ac:spMk id="12" creationId="{38247643-37AB-47DE-B7BD-7A64FEB13371}"/>
          </ac:spMkLst>
        </pc:spChg>
        <pc:spChg chg="add mod">
          <ac:chgData name="Hielke Post" userId="57c8a7645c2bd4c3" providerId="LiveId" clId="{BF250EBA-8B89-4A52-8F04-B25928669EA3}" dt="2020-10-26T07:31:19.822" v="1305" actId="1076"/>
          <ac:spMkLst>
            <pc:docMk/>
            <pc:sldMk cId="2295342339" sldId="287"/>
            <ac:spMk id="13" creationId="{583914BD-F9D1-4883-9488-F655D7A904F3}"/>
          </ac:spMkLst>
        </pc:spChg>
        <pc:spChg chg="add">
          <ac:chgData name="Hielke Post" userId="57c8a7645c2bd4c3" providerId="LiveId" clId="{BF250EBA-8B89-4A52-8F04-B25928669EA3}" dt="2020-10-20T18:18:53.820" v="881" actId="26606"/>
          <ac:spMkLst>
            <pc:docMk/>
            <pc:sldMk cId="2295342339" sldId="287"/>
            <ac:spMk id="14" creationId="{AEBC3119-F8E7-4266-91B8-7A1E808B481B}"/>
          </ac:spMkLst>
        </pc:spChg>
        <pc:spChg chg="add">
          <ac:chgData name="Hielke Post" userId="57c8a7645c2bd4c3" providerId="LiveId" clId="{BF250EBA-8B89-4A52-8F04-B25928669EA3}" dt="2020-10-20T18:18:53.820" v="881" actId="26606"/>
          <ac:spMkLst>
            <pc:docMk/>
            <pc:sldMk cId="2295342339" sldId="287"/>
            <ac:spMk id="18" creationId="{311973C2-EB8B-452A-A698-4A252FD3AE28}"/>
          </ac:spMkLst>
        </pc:spChg>
        <pc:spChg chg="add mod">
          <ac:chgData name="Hielke Post" userId="57c8a7645c2bd4c3" providerId="LiveId" clId="{BF250EBA-8B89-4A52-8F04-B25928669EA3}" dt="2020-10-26T07:31:19.822" v="1305" actId="1076"/>
          <ac:spMkLst>
            <pc:docMk/>
            <pc:sldMk cId="2295342339" sldId="287"/>
            <ac:spMk id="19" creationId="{F4DB555C-7A3A-4104-8758-A21EF5F66243}"/>
          </ac:spMkLst>
        </pc:spChg>
        <pc:spChg chg="add">
          <ac:chgData name="Hielke Post" userId="57c8a7645c2bd4c3" providerId="LiveId" clId="{BF250EBA-8B89-4A52-8F04-B25928669EA3}" dt="2020-10-20T18:18:53.820" v="881" actId="26606"/>
          <ac:spMkLst>
            <pc:docMk/>
            <pc:sldMk cId="2295342339" sldId="287"/>
            <ac:spMk id="20" creationId="{10162E77-11AD-44A7-84EC-40C59EEFBD2E}"/>
          </ac:spMkLst>
        </pc:spChg>
        <pc:picChg chg="add mod">
          <ac:chgData name="Hielke Post" userId="57c8a7645c2bd4c3" providerId="LiveId" clId="{BF250EBA-8B89-4A52-8F04-B25928669EA3}" dt="2020-10-20T18:18:53.820" v="881" actId="26606"/>
          <ac:picMkLst>
            <pc:docMk/>
            <pc:sldMk cId="2295342339" sldId="287"/>
            <ac:picMk id="7" creationId="{5B8D3343-8320-40D3-A2D4-BA65A84F5E5E}"/>
          </ac:picMkLst>
        </pc:picChg>
        <pc:cxnChg chg="add">
          <ac:chgData name="Hielke Post" userId="57c8a7645c2bd4c3" providerId="LiveId" clId="{BF250EBA-8B89-4A52-8F04-B25928669EA3}" dt="2020-10-20T18:18:53.820" v="881" actId="26606"/>
          <ac:cxnSpMkLst>
            <pc:docMk/>
            <pc:sldMk cId="2295342339" sldId="287"/>
            <ac:cxnSpMk id="16" creationId="{57D15890-6502-4FAA-AB03-AFAC88EE29D1}"/>
          </ac:cxnSpMkLst>
        </pc:cxnChg>
        <pc:cxnChg chg="add">
          <ac:chgData name="Hielke Post" userId="57c8a7645c2bd4c3" providerId="LiveId" clId="{BF250EBA-8B89-4A52-8F04-B25928669EA3}" dt="2020-10-20T18:18:53.820" v="881" actId="26606"/>
          <ac:cxnSpMkLst>
            <pc:docMk/>
            <pc:sldMk cId="2295342339" sldId="287"/>
            <ac:cxnSpMk id="22" creationId="{5AB158E9-1B40-4CD6-95F0-95CA11DF7B7A}"/>
          </ac:cxnSpMkLst>
        </pc:cxnChg>
      </pc:sldChg>
      <pc:sldChg chg="modSp add mod">
        <pc:chgData name="Hielke Post" userId="57c8a7645c2bd4c3" providerId="LiveId" clId="{BF250EBA-8B89-4A52-8F04-B25928669EA3}" dt="2020-11-11T14:22:11.928" v="8024" actId="20577"/>
        <pc:sldMkLst>
          <pc:docMk/>
          <pc:sldMk cId="1856537004" sldId="288"/>
        </pc:sldMkLst>
        <pc:spChg chg="mod">
          <ac:chgData name="Hielke Post" userId="57c8a7645c2bd4c3" providerId="LiveId" clId="{BF250EBA-8B89-4A52-8F04-B25928669EA3}" dt="2020-11-11T14:22:11.928" v="8024" actId="20577"/>
          <ac:spMkLst>
            <pc:docMk/>
            <pc:sldMk cId="1856537004" sldId="288"/>
            <ac:spMk id="2" creationId="{59661E85-5CA7-4854-9F95-8A48FBEF31C8}"/>
          </ac:spMkLst>
        </pc:spChg>
        <pc:picChg chg="mod">
          <ac:chgData name="Hielke Post" userId="57c8a7645c2bd4c3" providerId="LiveId" clId="{BF250EBA-8B89-4A52-8F04-B25928669EA3}" dt="2020-10-20T18:40:35.664" v="1085" actId="1076"/>
          <ac:picMkLst>
            <pc:docMk/>
            <pc:sldMk cId="1856537004" sldId="288"/>
            <ac:picMk id="11" creationId="{0292F97D-A2DF-43E9-A2CC-8E70AA6A6640}"/>
          </ac:picMkLst>
        </pc:picChg>
      </pc:sldChg>
      <pc:sldChg chg="addSp delSp modSp new del mod">
        <pc:chgData name="Hielke Post" userId="57c8a7645c2bd4c3" providerId="LiveId" clId="{BF250EBA-8B89-4A52-8F04-B25928669EA3}" dt="2020-10-26T07:31:50.449" v="1309" actId="47"/>
        <pc:sldMkLst>
          <pc:docMk/>
          <pc:sldMk cId="845120134" sldId="289"/>
        </pc:sldMkLst>
        <pc:spChg chg="del">
          <ac:chgData name="Hielke Post" userId="57c8a7645c2bd4c3" providerId="LiveId" clId="{BF250EBA-8B89-4A52-8F04-B25928669EA3}" dt="2020-10-20T18:44:21.283" v="1102" actId="478"/>
          <ac:spMkLst>
            <pc:docMk/>
            <pc:sldMk cId="845120134" sldId="289"/>
            <ac:spMk id="2" creationId="{F4F02DA4-2552-4E1F-BA94-11F2B99E5B84}"/>
          </ac:spMkLst>
        </pc:spChg>
        <pc:spChg chg="del">
          <ac:chgData name="Hielke Post" userId="57c8a7645c2bd4c3" providerId="LiveId" clId="{BF250EBA-8B89-4A52-8F04-B25928669EA3}" dt="2020-10-20T18:44:16.344" v="1099" actId="478"/>
          <ac:spMkLst>
            <pc:docMk/>
            <pc:sldMk cId="845120134" sldId="289"/>
            <ac:spMk id="3" creationId="{D0FF0520-0E39-4FB8-B54F-15101E84EBE9}"/>
          </ac:spMkLst>
        </pc:spChg>
        <pc:spChg chg="del">
          <ac:chgData name="Hielke Post" userId="57c8a7645c2bd4c3" providerId="LiveId" clId="{BF250EBA-8B89-4A52-8F04-B25928669EA3}" dt="2020-10-20T18:44:17.369" v="1100" actId="478"/>
          <ac:spMkLst>
            <pc:docMk/>
            <pc:sldMk cId="845120134" sldId="289"/>
            <ac:spMk id="4" creationId="{1CE0A5AC-5A6D-45AA-80BA-5AAA51209F0B}"/>
          </ac:spMkLst>
        </pc:spChg>
        <pc:spChg chg="add mod">
          <ac:chgData name="Hielke Post" userId="57c8a7645c2bd4c3" providerId="LiveId" clId="{BF250EBA-8B89-4A52-8F04-B25928669EA3}" dt="2020-10-20T19:01:22.263" v="1297" actId="12"/>
          <ac:spMkLst>
            <pc:docMk/>
            <pc:sldMk cId="845120134" sldId="289"/>
            <ac:spMk id="7" creationId="{2183B232-CED6-4436-BE94-D6F973E259B5}"/>
          </ac:spMkLst>
        </pc:spChg>
        <pc:picChg chg="add mod modCrop">
          <ac:chgData name="Hielke Post" userId="57c8a7645c2bd4c3" providerId="LiveId" clId="{BF250EBA-8B89-4A52-8F04-B25928669EA3}" dt="2020-10-20T19:47:11.051" v="1298"/>
          <ac:picMkLst>
            <pc:docMk/>
            <pc:sldMk cId="845120134" sldId="289"/>
            <ac:picMk id="6" creationId="{634687CE-C839-4757-8B56-E813B2983528}"/>
          </ac:picMkLst>
        </pc:picChg>
      </pc:sldChg>
      <pc:sldChg chg="addSp delSp modSp new mod ord setBg setClrOvrMap">
        <pc:chgData name="Hielke Post" userId="57c8a7645c2bd4c3" providerId="LiveId" clId="{BF250EBA-8B89-4A52-8F04-B25928669EA3}" dt="2020-10-26T07:34:19.713" v="1386"/>
        <pc:sldMkLst>
          <pc:docMk/>
          <pc:sldMk cId="1641804290" sldId="289"/>
        </pc:sldMkLst>
        <pc:spChg chg="mod">
          <ac:chgData name="Hielke Post" userId="57c8a7645c2bd4c3" providerId="LiveId" clId="{BF250EBA-8B89-4A52-8F04-B25928669EA3}" dt="2020-10-26T07:34:13.959" v="1381" actId="403"/>
          <ac:spMkLst>
            <pc:docMk/>
            <pc:sldMk cId="1641804290" sldId="289"/>
            <ac:spMk id="2" creationId="{04DFB293-11DD-4E32-9655-E736F0BB063A}"/>
          </ac:spMkLst>
        </pc:spChg>
        <pc:spChg chg="del">
          <ac:chgData name="Hielke Post" userId="57c8a7645c2bd4c3" providerId="LiveId" clId="{BF250EBA-8B89-4A52-8F04-B25928669EA3}" dt="2020-10-26T07:32:00.055" v="1311" actId="478"/>
          <ac:spMkLst>
            <pc:docMk/>
            <pc:sldMk cId="1641804290" sldId="289"/>
            <ac:spMk id="3" creationId="{F53E41B8-C2D4-4A28-8319-AD75F1E1BE6D}"/>
          </ac:spMkLst>
        </pc:spChg>
        <pc:spChg chg="mod">
          <ac:chgData name="Hielke Post" userId="57c8a7645c2bd4c3" providerId="LiveId" clId="{BF250EBA-8B89-4A52-8F04-B25928669EA3}" dt="2020-10-26T07:34:16.355" v="1384" actId="403"/>
          <ac:spMkLst>
            <pc:docMk/>
            <pc:sldMk cId="1641804290" sldId="289"/>
            <ac:spMk id="4" creationId="{3B8DBDF0-CE6F-4EDD-B3E2-0CB7CF8DF640}"/>
          </ac:spMkLst>
        </pc:spChg>
        <pc:spChg chg="add del">
          <ac:chgData name="Hielke Post" userId="57c8a7645c2bd4c3" providerId="LiveId" clId="{BF250EBA-8B89-4A52-8F04-B25928669EA3}" dt="2020-10-26T07:34:13.173" v="1379" actId="26606"/>
          <ac:spMkLst>
            <pc:docMk/>
            <pc:sldMk cId="1641804290" sldId="289"/>
            <ac:spMk id="10" creationId="{21D53CA0-FDE7-4B62-AE74-A671E6B82DC8}"/>
          </ac:spMkLst>
        </pc:spChg>
        <pc:spChg chg="add del">
          <ac:chgData name="Hielke Post" userId="57c8a7645c2bd4c3" providerId="LiveId" clId="{BF250EBA-8B89-4A52-8F04-B25928669EA3}" dt="2020-10-26T07:34:13.173" v="1379" actId="26606"/>
          <ac:spMkLst>
            <pc:docMk/>
            <pc:sldMk cId="1641804290" sldId="289"/>
            <ac:spMk id="12" creationId="{06FA22A8-DAD2-4DBF-BCF6-AA00E9D83620}"/>
          </ac:spMkLst>
        </pc:spChg>
        <pc:spChg chg="add del">
          <ac:chgData name="Hielke Post" userId="57c8a7645c2bd4c3" providerId="LiveId" clId="{BF250EBA-8B89-4A52-8F04-B25928669EA3}" dt="2020-10-26T07:34:13.173" v="1379" actId="26606"/>
          <ac:spMkLst>
            <pc:docMk/>
            <pc:sldMk cId="1641804290" sldId="289"/>
            <ac:spMk id="18" creationId="{BF1A0E2E-CDD4-46BC-BDBB-D276E3467059}"/>
          </ac:spMkLst>
        </pc:spChg>
        <pc:spChg chg="add del">
          <ac:chgData name="Hielke Post" userId="57c8a7645c2bd4c3" providerId="LiveId" clId="{BF250EBA-8B89-4A52-8F04-B25928669EA3}" dt="2020-10-26T07:34:13.173" v="1379" actId="26606"/>
          <ac:spMkLst>
            <pc:docMk/>
            <pc:sldMk cId="1641804290" sldId="289"/>
            <ac:spMk id="20" creationId="{8F2A5265-B923-4C48-AB84-FC98FD202413}"/>
          </ac:spMkLst>
        </pc:spChg>
        <pc:picChg chg="add del mod">
          <ac:chgData name="Hielke Post" userId="57c8a7645c2bd4c3" providerId="LiveId" clId="{BF250EBA-8B89-4A52-8F04-B25928669EA3}" dt="2020-10-26T07:34:13.173" v="1379" actId="26606"/>
          <ac:picMkLst>
            <pc:docMk/>
            <pc:sldMk cId="1641804290" sldId="289"/>
            <ac:picMk id="6" creationId="{97164C08-7FDE-483F-B9A3-FA1CED4028E7}"/>
          </ac:picMkLst>
        </pc:picChg>
        <pc:cxnChg chg="add del">
          <ac:chgData name="Hielke Post" userId="57c8a7645c2bd4c3" providerId="LiveId" clId="{BF250EBA-8B89-4A52-8F04-B25928669EA3}" dt="2020-10-26T07:34:13.173" v="1379" actId="26606"/>
          <ac:cxnSpMkLst>
            <pc:docMk/>
            <pc:sldMk cId="1641804290" sldId="289"/>
            <ac:cxnSpMk id="14" creationId="{38CF2381-9166-48DC-8859-93B6A589395C}"/>
          </ac:cxnSpMkLst>
        </pc:cxnChg>
        <pc:cxnChg chg="add del">
          <ac:chgData name="Hielke Post" userId="57c8a7645c2bd4c3" providerId="LiveId" clId="{BF250EBA-8B89-4A52-8F04-B25928669EA3}" dt="2020-10-26T07:34:13.173" v="1379" actId="26606"/>
          <ac:cxnSpMkLst>
            <pc:docMk/>
            <pc:sldMk cId="1641804290" sldId="289"/>
            <ac:cxnSpMk id="16" creationId="{E14BE1C0-923F-4557-952F-150367D02FE5}"/>
          </ac:cxnSpMkLst>
        </pc:cxnChg>
      </pc:sldChg>
      <pc:sldChg chg="new del">
        <pc:chgData name="Hielke Post" userId="57c8a7645c2bd4c3" providerId="LiveId" clId="{BF250EBA-8B89-4A52-8F04-B25928669EA3}" dt="2020-10-26T07:31:50.413" v="1308" actId="47"/>
        <pc:sldMkLst>
          <pc:docMk/>
          <pc:sldMk cId="3177125261" sldId="290"/>
        </pc:sldMkLst>
      </pc:sldChg>
      <pc:sldChg chg="modSp add mod ord">
        <pc:chgData name="Hielke Post" userId="57c8a7645c2bd4c3" providerId="LiveId" clId="{BF250EBA-8B89-4A52-8F04-B25928669EA3}" dt="2020-10-27T08:23:56.175" v="1398" actId="1076"/>
        <pc:sldMkLst>
          <pc:docMk/>
          <pc:sldMk cId="2387445074" sldId="291"/>
        </pc:sldMkLst>
        <pc:spChg chg="mod">
          <ac:chgData name="Hielke Post" userId="57c8a7645c2bd4c3" providerId="LiveId" clId="{BF250EBA-8B89-4A52-8F04-B25928669EA3}" dt="2020-10-27T08:23:39.070" v="1394" actId="20577"/>
          <ac:spMkLst>
            <pc:docMk/>
            <pc:sldMk cId="2387445074" sldId="291"/>
            <ac:spMk id="2" creationId="{C1782DF6-1093-4C14-A157-B03C567A7467}"/>
          </ac:spMkLst>
        </pc:spChg>
        <pc:picChg chg="mod">
          <ac:chgData name="Hielke Post" userId="57c8a7645c2bd4c3" providerId="LiveId" clId="{BF250EBA-8B89-4A52-8F04-B25928669EA3}" dt="2020-10-27T08:23:56.175" v="1398" actId="1076"/>
          <ac:picMkLst>
            <pc:docMk/>
            <pc:sldMk cId="2387445074" sldId="291"/>
            <ac:picMk id="5" creationId="{9FC17417-3242-4819-815C-F10045AFD779}"/>
          </ac:picMkLst>
        </pc:picChg>
      </pc:sldChg>
      <pc:sldChg chg="add ord">
        <pc:chgData name="Hielke Post" userId="57c8a7645c2bd4c3" providerId="LiveId" clId="{BF250EBA-8B89-4A52-8F04-B25928669EA3}" dt="2020-10-27T08:22:22.584" v="1392"/>
        <pc:sldMkLst>
          <pc:docMk/>
          <pc:sldMk cId="1651346426" sldId="292"/>
        </pc:sldMkLst>
      </pc:sldChg>
      <pc:sldChg chg="addSp delSp modSp new mod modAnim">
        <pc:chgData name="Hielke Post" userId="57c8a7645c2bd4c3" providerId="LiveId" clId="{BF250EBA-8B89-4A52-8F04-B25928669EA3}" dt="2020-10-27T09:07:06.832" v="1665" actId="1076"/>
        <pc:sldMkLst>
          <pc:docMk/>
          <pc:sldMk cId="2185262032" sldId="293"/>
        </pc:sldMkLst>
        <pc:spChg chg="mod">
          <ac:chgData name="Hielke Post" userId="57c8a7645c2bd4c3" providerId="LiveId" clId="{BF250EBA-8B89-4A52-8F04-B25928669EA3}" dt="2020-10-27T08:30:40.451" v="1428" actId="20577"/>
          <ac:spMkLst>
            <pc:docMk/>
            <pc:sldMk cId="2185262032" sldId="293"/>
            <ac:spMk id="2" creationId="{D1435529-F6F6-46AD-99FD-79E457211E84}"/>
          </ac:spMkLst>
        </pc:spChg>
        <pc:spChg chg="del">
          <ac:chgData name="Hielke Post" userId="57c8a7645c2bd4c3" providerId="LiveId" clId="{BF250EBA-8B89-4A52-8F04-B25928669EA3}" dt="2020-10-27T08:30:18.598" v="1405" actId="478"/>
          <ac:spMkLst>
            <pc:docMk/>
            <pc:sldMk cId="2185262032" sldId="293"/>
            <ac:spMk id="3" creationId="{D43BCFD6-DB34-4682-AAD8-D3E9F35642CD}"/>
          </ac:spMkLst>
        </pc:spChg>
        <pc:spChg chg="del">
          <ac:chgData name="Hielke Post" userId="57c8a7645c2bd4c3" providerId="LiveId" clId="{BF250EBA-8B89-4A52-8F04-B25928669EA3}" dt="2020-10-27T08:30:54.676" v="1433" actId="478"/>
          <ac:spMkLst>
            <pc:docMk/>
            <pc:sldMk cId="2185262032" sldId="293"/>
            <ac:spMk id="4" creationId="{A7EE0C3C-63EE-4A4A-912A-FAC7DCE4F988}"/>
          </ac:spMkLst>
        </pc:spChg>
        <pc:spChg chg="add mod">
          <ac:chgData name="Hielke Post" userId="57c8a7645c2bd4c3" providerId="LiveId" clId="{BF250EBA-8B89-4A52-8F04-B25928669EA3}" dt="2020-10-27T08:43:52.684" v="1486" actId="1076"/>
          <ac:spMkLst>
            <pc:docMk/>
            <pc:sldMk cId="2185262032" sldId="293"/>
            <ac:spMk id="16" creationId="{5890A0A9-E29B-4ADF-A0CA-58EF62841196}"/>
          </ac:spMkLst>
        </pc:spChg>
        <pc:spChg chg="add mod">
          <ac:chgData name="Hielke Post" userId="57c8a7645c2bd4c3" providerId="LiveId" clId="{BF250EBA-8B89-4A52-8F04-B25928669EA3}" dt="2020-10-27T08:35:04.648" v="1480" actId="13822"/>
          <ac:spMkLst>
            <pc:docMk/>
            <pc:sldMk cId="2185262032" sldId="293"/>
            <ac:spMk id="23" creationId="{0435BD0B-4740-43A3-AA05-B691A75611D6}"/>
          </ac:spMkLst>
        </pc:spChg>
        <pc:graphicFrameChg chg="add del">
          <ac:chgData name="Hielke Post" userId="57c8a7645c2bd4c3" providerId="LiveId" clId="{BF250EBA-8B89-4A52-8F04-B25928669EA3}" dt="2020-10-27T08:33:19.938" v="1457" actId="478"/>
          <ac:graphicFrameMkLst>
            <pc:docMk/>
            <pc:sldMk cId="2185262032" sldId="293"/>
            <ac:graphicFrameMk id="17" creationId="{4F7ABE28-EC2C-4D1F-9685-9F2B2E130B9C}"/>
          </ac:graphicFrameMkLst>
        </pc:graphicFrameChg>
        <pc:graphicFrameChg chg="add mod modGraphic">
          <ac:chgData name="Hielke Post" userId="57c8a7645c2bd4c3" providerId="LiveId" clId="{BF250EBA-8B89-4A52-8F04-B25928669EA3}" dt="2020-10-27T08:35:52.719" v="1485" actId="14734"/>
          <ac:graphicFrameMkLst>
            <pc:docMk/>
            <pc:sldMk cId="2185262032" sldId="293"/>
            <ac:graphicFrameMk id="18" creationId="{92A7A9C6-AB67-4165-880B-792F02ED8DD0}"/>
          </ac:graphicFrameMkLst>
        </pc:graphicFrameChg>
        <pc:picChg chg="add mod modCrop">
          <ac:chgData name="Hielke Post" userId="57c8a7645c2bd4c3" providerId="LiveId" clId="{BF250EBA-8B89-4A52-8F04-B25928669EA3}" dt="2020-10-27T08:44:02.506" v="1491" actId="1076"/>
          <ac:picMkLst>
            <pc:docMk/>
            <pc:sldMk cId="2185262032" sldId="293"/>
            <ac:picMk id="6" creationId="{B10DB34C-8708-42F5-84B1-C7695B31CC09}"/>
          </ac:picMkLst>
        </pc:picChg>
        <pc:picChg chg="add mod">
          <ac:chgData name="Hielke Post" userId="57c8a7645c2bd4c3" providerId="LiveId" clId="{BF250EBA-8B89-4A52-8F04-B25928669EA3}" dt="2020-10-27T09:07:06.832" v="1665" actId="1076"/>
          <ac:picMkLst>
            <pc:docMk/>
            <pc:sldMk cId="2185262032" sldId="293"/>
            <ac:picMk id="10" creationId="{6A24116D-BE36-4E2D-BBE6-B60DE1A8F1AE}"/>
          </ac:picMkLst>
        </pc:picChg>
        <pc:cxnChg chg="add mod">
          <ac:chgData name="Hielke Post" userId="57c8a7645c2bd4c3" providerId="LiveId" clId="{BF250EBA-8B89-4A52-8F04-B25928669EA3}" dt="2020-10-27T08:35:23.827" v="1482" actId="1076"/>
          <ac:cxnSpMkLst>
            <pc:docMk/>
            <pc:sldMk cId="2185262032" sldId="293"/>
            <ac:cxnSpMk id="12" creationId="{DF934DDC-0898-43E9-8884-B5681EC60C67}"/>
          </ac:cxnSpMkLst>
        </pc:cxnChg>
        <pc:cxnChg chg="add mod">
          <ac:chgData name="Hielke Post" userId="57c8a7645c2bd4c3" providerId="LiveId" clId="{BF250EBA-8B89-4A52-8F04-B25928669EA3}" dt="2020-10-27T08:32:15.217" v="1446" actId="13822"/>
          <ac:cxnSpMkLst>
            <pc:docMk/>
            <pc:sldMk cId="2185262032" sldId="293"/>
            <ac:cxnSpMk id="13" creationId="{6AF2B7D0-6487-421A-9E79-07F2D5166431}"/>
          </ac:cxnSpMkLst>
        </pc:cxnChg>
        <pc:cxnChg chg="add del mod">
          <ac:chgData name="Hielke Post" userId="57c8a7645c2bd4c3" providerId="LiveId" clId="{BF250EBA-8B89-4A52-8F04-B25928669EA3}" dt="2020-10-27T08:34:36.280" v="1477" actId="478"/>
          <ac:cxnSpMkLst>
            <pc:docMk/>
            <pc:sldMk cId="2185262032" sldId="293"/>
            <ac:cxnSpMk id="20" creationId="{4C3728B8-A679-4657-B0C6-6BFD4085C74A}"/>
          </ac:cxnSpMkLst>
        </pc:cxnChg>
      </pc:sldChg>
      <pc:sldChg chg="delSp modSp add del mod ord">
        <pc:chgData name="Hielke Post" userId="57c8a7645c2bd4c3" providerId="LiveId" clId="{BF250EBA-8B89-4A52-8F04-B25928669EA3}" dt="2020-10-27T09:07:10.785" v="1667" actId="47"/>
        <pc:sldMkLst>
          <pc:docMk/>
          <pc:sldMk cId="2764271134" sldId="294"/>
        </pc:sldMkLst>
        <pc:spChg chg="mod">
          <ac:chgData name="Hielke Post" userId="57c8a7645c2bd4c3" providerId="LiveId" clId="{BF250EBA-8B89-4A52-8F04-B25928669EA3}" dt="2020-10-27T08:52:29.252" v="1512" actId="20577"/>
          <ac:spMkLst>
            <pc:docMk/>
            <pc:sldMk cId="2764271134" sldId="294"/>
            <ac:spMk id="2" creationId="{B692DE35-FA46-471B-8539-0171A461EFB3}"/>
          </ac:spMkLst>
        </pc:spChg>
        <pc:spChg chg="mod">
          <ac:chgData name="Hielke Post" userId="57c8a7645c2bd4c3" providerId="LiveId" clId="{BF250EBA-8B89-4A52-8F04-B25928669EA3}" dt="2020-10-27T08:52:51.116" v="1572" actId="1076"/>
          <ac:spMkLst>
            <pc:docMk/>
            <pc:sldMk cId="2764271134" sldId="294"/>
            <ac:spMk id="17" creationId="{C1BB1746-9747-4ABD-AAB3-8CF77FE252EB}"/>
          </ac:spMkLst>
        </pc:spChg>
        <pc:spChg chg="mod">
          <ac:chgData name="Hielke Post" userId="57c8a7645c2bd4c3" providerId="LiveId" clId="{BF250EBA-8B89-4A52-8F04-B25928669EA3}" dt="2020-10-27T08:52:47.717" v="1571" actId="20577"/>
          <ac:spMkLst>
            <pc:docMk/>
            <pc:sldMk cId="2764271134" sldId="294"/>
            <ac:spMk id="18" creationId="{CE1B7B32-BB8F-48F8-A606-CFC038E0EDAC}"/>
          </ac:spMkLst>
        </pc:spChg>
        <pc:spChg chg="mod">
          <ac:chgData name="Hielke Post" userId="57c8a7645c2bd4c3" providerId="LiveId" clId="{BF250EBA-8B89-4A52-8F04-B25928669EA3}" dt="2020-10-27T08:54:00.927" v="1636" actId="14100"/>
          <ac:spMkLst>
            <pc:docMk/>
            <pc:sldMk cId="2764271134" sldId="294"/>
            <ac:spMk id="19" creationId="{C24C8E5A-AFFA-45D8-B5FC-E81F4D363ADA}"/>
          </ac:spMkLst>
        </pc:spChg>
        <pc:picChg chg="del">
          <ac:chgData name="Hielke Post" userId="57c8a7645c2bd4c3" providerId="LiveId" clId="{BF250EBA-8B89-4A52-8F04-B25928669EA3}" dt="2020-10-27T08:52:51.986" v="1573" actId="478"/>
          <ac:picMkLst>
            <pc:docMk/>
            <pc:sldMk cId="2764271134" sldId="294"/>
            <ac:picMk id="7" creationId="{63C4DD3E-C513-4640-B40A-CEDF4DCB8F17}"/>
          </ac:picMkLst>
        </pc:picChg>
        <pc:picChg chg="del">
          <ac:chgData name="Hielke Post" userId="57c8a7645c2bd4c3" providerId="LiveId" clId="{BF250EBA-8B89-4A52-8F04-B25928669EA3}" dt="2020-10-27T08:52:57.144" v="1574" actId="478"/>
          <ac:picMkLst>
            <pc:docMk/>
            <pc:sldMk cId="2764271134" sldId="294"/>
            <ac:picMk id="22" creationId="{783BD5AE-BCA4-4D3A-B21A-4A715EB0090F}"/>
          </ac:picMkLst>
        </pc:picChg>
      </pc:sldChg>
      <pc:sldChg chg="addSp delSp modSp add mod ord">
        <pc:chgData name="Hielke Post" userId="57c8a7645c2bd4c3" providerId="LiveId" clId="{BF250EBA-8B89-4A52-8F04-B25928669EA3}" dt="2020-10-27T09:07:19.102" v="1669" actId="478"/>
        <pc:sldMkLst>
          <pc:docMk/>
          <pc:sldMk cId="284593902" sldId="295"/>
        </pc:sldMkLst>
        <pc:spChg chg="mod">
          <ac:chgData name="Hielke Post" userId="57c8a7645c2bd4c3" providerId="LiveId" clId="{BF250EBA-8B89-4A52-8F04-B25928669EA3}" dt="2020-10-27T08:54:31.763" v="1644" actId="6549"/>
          <ac:spMkLst>
            <pc:docMk/>
            <pc:sldMk cId="284593902" sldId="295"/>
            <ac:spMk id="2" creationId="{04DFB293-11DD-4E32-9655-E736F0BB063A}"/>
          </ac:spMkLst>
        </pc:spChg>
        <pc:spChg chg="del mod">
          <ac:chgData name="Hielke Post" userId="57c8a7645c2bd4c3" providerId="LiveId" clId="{BF250EBA-8B89-4A52-8F04-B25928669EA3}" dt="2020-10-27T08:54:46.509" v="1652" actId="478"/>
          <ac:spMkLst>
            <pc:docMk/>
            <pc:sldMk cId="284593902" sldId="295"/>
            <ac:spMk id="4" creationId="{3B8DBDF0-CE6F-4EDD-B3E2-0CB7CF8DF640}"/>
          </ac:spMkLst>
        </pc:spChg>
        <pc:spChg chg="add mod">
          <ac:chgData name="Hielke Post" userId="57c8a7645c2bd4c3" providerId="LiveId" clId="{BF250EBA-8B89-4A52-8F04-B25928669EA3}" dt="2020-10-27T08:54:53.264" v="1659" actId="403"/>
          <ac:spMkLst>
            <pc:docMk/>
            <pc:sldMk cId="284593902" sldId="295"/>
            <ac:spMk id="11" creationId="{A1FAE57D-2C41-407D-BA61-2174F5499CA0}"/>
          </ac:spMkLst>
        </pc:spChg>
        <pc:spChg chg="add mod">
          <ac:chgData name="Hielke Post" userId="57c8a7645c2bd4c3" providerId="LiveId" clId="{BF250EBA-8B89-4A52-8F04-B25928669EA3}" dt="2020-10-27T08:54:58.090" v="1660" actId="113"/>
          <ac:spMkLst>
            <pc:docMk/>
            <pc:sldMk cId="284593902" sldId="295"/>
            <ac:spMk id="17" creationId="{82992905-F63A-48C9-855C-F9C44FF24440}"/>
          </ac:spMkLst>
        </pc:spChg>
        <pc:spChg chg="add mod">
          <ac:chgData name="Hielke Post" userId="57c8a7645c2bd4c3" providerId="LiveId" clId="{BF250EBA-8B89-4A52-8F04-B25928669EA3}" dt="2020-10-27T08:54:59.962" v="1661" actId="113"/>
          <ac:spMkLst>
            <pc:docMk/>
            <pc:sldMk cId="284593902" sldId="295"/>
            <ac:spMk id="19" creationId="{096ABF5C-4B02-4842-A97F-507880AC86D1}"/>
          </ac:spMkLst>
        </pc:spChg>
        <pc:spChg chg="add mod">
          <ac:chgData name="Hielke Post" userId="57c8a7645c2bd4c3" providerId="LiveId" clId="{BF250EBA-8B89-4A52-8F04-B25928669EA3}" dt="2020-10-27T08:55:01.450" v="1662" actId="113"/>
          <ac:spMkLst>
            <pc:docMk/>
            <pc:sldMk cId="284593902" sldId="295"/>
            <ac:spMk id="21" creationId="{15AE7C4C-D3ED-40C3-ABEF-89A2268B5330}"/>
          </ac:spMkLst>
        </pc:spChg>
        <pc:picChg chg="add del">
          <ac:chgData name="Hielke Post" userId="57c8a7645c2bd4c3" providerId="LiveId" clId="{BF250EBA-8B89-4A52-8F04-B25928669EA3}" dt="2020-10-27T09:07:19.102" v="1669" actId="478"/>
          <ac:picMkLst>
            <pc:docMk/>
            <pc:sldMk cId="284593902" sldId="295"/>
            <ac:picMk id="5" creationId="{71A734BA-88A7-453C-99B2-1C0F402C84E6}"/>
          </ac:picMkLst>
        </pc:picChg>
        <pc:picChg chg="add del">
          <ac:chgData name="Hielke Post" userId="57c8a7645c2bd4c3" providerId="LiveId" clId="{BF250EBA-8B89-4A52-8F04-B25928669EA3}" dt="2020-10-27T08:54:44.519" v="1651" actId="478"/>
          <ac:picMkLst>
            <pc:docMk/>
            <pc:sldMk cId="284593902" sldId="295"/>
            <ac:picMk id="6" creationId="{97164C08-7FDE-483F-B9A3-FA1CED4028E7}"/>
          </ac:picMkLst>
        </pc:picChg>
        <pc:picChg chg="add mod">
          <ac:chgData name="Hielke Post" userId="57c8a7645c2bd4c3" providerId="LiveId" clId="{BF250EBA-8B89-4A52-8F04-B25928669EA3}" dt="2020-10-27T08:54:38.738" v="1647" actId="1076"/>
          <ac:picMkLst>
            <pc:docMk/>
            <pc:sldMk cId="284593902" sldId="295"/>
            <ac:picMk id="13" creationId="{9B685385-684E-42BC-BD0A-E9FB5A2EE3A9}"/>
          </ac:picMkLst>
        </pc:picChg>
        <pc:picChg chg="add mod">
          <ac:chgData name="Hielke Post" userId="57c8a7645c2bd4c3" providerId="LiveId" clId="{BF250EBA-8B89-4A52-8F04-B25928669EA3}" dt="2020-10-27T08:54:38.738" v="1647" actId="1076"/>
          <ac:picMkLst>
            <pc:docMk/>
            <pc:sldMk cId="284593902" sldId="295"/>
            <ac:picMk id="15" creationId="{C90A7030-E68C-43B5-83C6-B2DC8DFCD2FA}"/>
          </ac:picMkLst>
        </pc:picChg>
        <pc:picChg chg="add mod">
          <ac:chgData name="Hielke Post" userId="57c8a7645c2bd4c3" providerId="LiveId" clId="{BF250EBA-8B89-4A52-8F04-B25928669EA3}" dt="2020-10-27T08:54:38.738" v="1647" actId="1076"/>
          <ac:picMkLst>
            <pc:docMk/>
            <pc:sldMk cId="284593902" sldId="295"/>
            <ac:picMk id="22" creationId="{B06251E0-C1DD-436C-9D19-F0B1041661D6}"/>
          </ac:picMkLst>
        </pc:picChg>
      </pc:sldChg>
      <pc:sldChg chg="delSp add del mod">
        <pc:chgData name="Hielke Post" userId="57c8a7645c2bd4c3" providerId="LiveId" clId="{BF250EBA-8B89-4A52-8F04-B25928669EA3}" dt="2020-10-27T08:54:06.802" v="1640" actId="47"/>
        <pc:sldMkLst>
          <pc:docMk/>
          <pc:sldMk cId="1754561042" sldId="295"/>
        </pc:sldMkLst>
        <pc:picChg chg="del">
          <ac:chgData name="Hielke Post" userId="57c8a7645c2bd4c3" providerId="LiveId" clId="{BF250EBA-8B89-4A52-8F04-B25928669EA3}" dt="2020-10-27T08:54:04.910" v="1639" actId="478"/>
          <ac:picMkLst>
            <pc:docMk/>
            <pc:sldMk cId="1754561042" sldId="295"/>
            <ac:picMk id="7" creationId="{63C4DD3E-C513-4640-B40A-CEDF4DCB8F17}"/>
          </ac:picMkLst>
        </pc:picChg>
      </pc:sldChg>
      <pc:sldChg chg="new del">
        <pc:chgData name="Hielke Post" userId="57c8a7645c2bd4c3" providerId="LiveId" clId="{BF250EBA-8B89-4A52-8F04-B25928669EA3}" dt="2020-10-27T12:27:06.062" v="1674" actId="47"/>
        <pc:sldMkLst>
          <pc:docMk/>
          <pc:sldMk cId="1074657753" sldId="296"/>
        </pc:sldMkLst>
      </pc:sldChg>
      <pc:sldChg chg="add ord">
        <pc:chgData name="Hielke Post" userId="57c8a7645c2bd4c3" providerId="LiveId" clId="{BF250EBA-8B89-4A52-8F04-B25928669EA3}" dt="2020-11-04T07:16:37.016" v="5812"/>
        <pc:sldMkLst>
          <pc:docMk/>
          <pc:sldMk cId="2050591294" sldId="296"/>
        </pc:sldMkLst>
      </pc:sldChg>
      <pc:sldChg chg="add ord">
        <pc:chgData name="Hielke Post" userId="57c8a7645c2bd4c3" providerId="LiveId" clId="{BF250EBA-8B89-4A52-8F04-B25928669EA3}" dt="2020-11-03T17:57:38.999" v="5808"/>
        <pc:sldMkLst>
          <pc:docMk/>
          <pc:sldMk cId="550383618" sldId="297"/>
        </pc:sldMkLst>
      </pc:sldChg>
      <pc:sldChg chg="new del">
        <pc:chgData name="Hielke Post" userId="57c8a7645c2bd4c3" providerId="LiveId" clId="{BF250EBA-8B89-4A52-8F04-B25928669EA3}" dt="2020-10-27T12:27:06.624" v="1675" actId="47"/>
        <pc:sldMkLst>
          <pc:docMk/>
          <pc:sldMk cId="3878783529" sldId="297"/>
        </pc:sldMkLst>
      </pc:sldChg>
      <pc:sldChg chg="new del">
        <pc:chgData name="Hielke Post" userId="57c8a7645c2bd4c3" providerId="LiveId" clId="{BF250EBA-8B89-4A52-8F04-B25928669EA3}" dt="2020-10-27T12:27:07.345" v="1676" actId="47"/>
        <pc:sldMkLst>
          <pc:docMk/>
          <pc:sldMk cId="3116271119" sldId="298"/>
        </pc:sldMkLst>
      </pc:sldChg>
      <pc:sldChg chg="delSp add del mod ord delAnim">
        <pc:chgData name="Hielke Post" userId="57c8a7645c2bd4c3" providerId="LiveId" clId="{BF250EBA-8B89-4A52-8F04-B25928669EA3}" dt="2020-11-03T17:57:38.999" v="5808"/>
        <pc:sldMkLst>
          <pc:docMk/>
          <pc:sldMk cId="3895283175" sldId="298"/>
        </pc:sldMkLst>
        <pc:spChg chg="del">
          <ac:chgData name="Hielke Post" userId="57c8a7645c2bd4c3" providerId="LiveId" clId="{BF250EBA-8B89-4A52-8F04-B25928669EA3}" dt="2020-11-03T12:40:18.445" v="5538" actId="478"/>
          <ac:spMkLst>
            <pc:docMk/>
            <pc:sldMk cId="3895283175" sldId="298"/>
            <ac:spMk id="20" creationId="{5B47C523-AEA2-4B02-A09B-D043611901EC}"/>
          </ac:spMkLst>
        </pc:spChg>
        <pc:spChg chg="del">
          <ac:chgData name="Hielke Post" userId="57c8a7645c2bd4c3" providerId="LiveId" clId="{BF250EBA-8B89-4A52-8F04-B25928669EA3}" dt="2020-11-03T12:40:20.122" v="5539" actId="478"/>
          <ac:spMkLst>
            <pc:docMk/>
            <pc:sldMk cId="3895283175" sldId="298"/>
            <ac:spMk id="26" creationId="{EDF14D75-B990-40CB-9226-41B2000097F5}"/>
          </ac:spMkLst>
        </pc:spChg>
        <pc:spChg chg="del">
          <ac:chgData name="Hielke Post" userId="57c8a7645c2bd4c3" providerId="LiveId" clId="{BF250EBA-8B89-4A52-8F04-B25928669EA3}" dt="2020-11-03T12:40:16.747" v="5537" actId="478"/>
          <ac:spMkLst>
            <pc:docMk/>
            <pc:sldMk cId="3895283175" sldId="298"/>
            <ac:spMk id="28" creationId="{126DF376-676C-498C-A2D0-7348395E927E}"/>
          </ac:spMkLst>
        </pc:spChg>
        <pc:spChg chg="del">
          <ac:chgData name="Hielke Post" userId="57c8a7645c2bd4c3" providerId="LiveId" clId="{BF250EBA-8B89-4A52-8F04-B25928669EA3}" dt="2020-11-03T12:40:18.445" v="5538" actId="478"/>
          <ac:spMkLst>
            <pc:docMk/>
            <pc:sldMk cId="3895283175" sldId="298"/>
            <ac:spMk id="30" creationId="{CB36EA70-1C5F-47E6-AEB6-D20B61639FEA}"/>
          </ac:spMkLst>
        </pc:spChg>
        <pc:spChg chg="del">
          <ac:chgData name="Hielke Post" userId="57c8a7645c2bd4c3" providerId="LiveId" clId="{BF250EBA-8B89-4A52-8F04-B25928669EA3}" dt="2020-11-03T12:40:20.122" v="5539" actId="478"/>
          <ac:spMkLst>
            <pc:docMk/>
            <pc:sldMk cId="3895283175" sldId="298"/>
            <ac:spMk id="31" creationId="{94F6C94A-5E04-44A2-ACD9-E06D425A18F9}"/>
          </ac:spMkLst>
        </pc:spChg>
        <pc:spChg chg="del">
          <ac:chgData name="Hielke Post" userId="57c8a7645c2bd4c3" providerId="LiveId" clId="{BF250EBA-8B89-4A52-8F04-B25928669EA3}" dt="2020-11-03T12:40:18.445" v="5538" actId="478"/>
          <ac:spMkLst>
            <pc:docMk/>
            <pc:sldMk cId="3895283175" sldId="298"/>
            <ac:spMk id="33" creationId="{AE07A75B-1D38-4E9F-B6A1-EC41AB20FB48}"/>
          </ac:spMkLst>
        </pc:spChg>
        <pc:spChg chg="del">
          <ac:chgData name="Hielke Post" userId="57c8a7645c2bd4c3" providerId="LiveId" clId="{BF250EBA-8B89-4A52-8F04-B25928669EA3}" dt="2020-11-03T12:40:20.122" v="5539" actId="478"/>
          <ac:spMkLst>
            <pc:docMk/>
            <pc:sldMk cId="3895283175" sldId="298"/>
            <ac:spMk id="34" creationId="{43E5212F-814C-4A65-B2B9-72E1C1BE3B95}"/>
          </ac:spMkLst>
        </pc:spChg>
        <pc:spChg chg="del">
          <ac:chgData name="Hielke Post" userId="57c8a7645c2bd4c3" providerId="LiveId" clId="{BF250EBA-8B89-4A52-8F04-B25928669EA3}" dt="2020-11-03T12:40:18.445" v="5538" actId="478"/>
          <ac:spMkLst>
            <pc:docMk/>
            <pc:sldMk cId="3895283175" sldId="298"/>
            <ac:spMk id="37" creationId="{7860C095-072F-4454-BA81-26DBBF00FFF3}"/>
          </ac:spMkLst>
        </pc:spChg>
        <pc:spChg chg="del">
          <ac:chgData name="Hielke Post" userId="57c8a7645c2bd4c3" providerId="LiveId" clId="{BF250EBA-8B89-4A52-8F04-B25928669EA3}" dt="2020-11-03T12:40:18.445" v="5538" actId="478"/>
          <ac:spMkLst>
            <pc:docMk/>
            <pc:sldMk cId="3895283175" sldId="298"/>
            <ac:spMk id="39" creationId="{3CD7F228-2CA3-466A-930E-2A5FA8334B75}"/>
          </ac:spMkLst>
        </pc:spChg>
        <pc:spChg chg="del">
          <ac:chgData name="Hielke Post" userId="57c8a7645c2bd4c3" providerId="LiveId" clId="{BF250EBA-8B89-4A52-8F04-B25928669EA3}" dt="2020-11-03T12:40:15.500" v="5536" actId="478"/>
          <ac:spMkLst>
            <pc:docMk/>
            <pc:sldMk cId="3895283175" sldId="298"/>
            <ac:spMk id="42" creationId="{B2532DE8-D29F-4FD0-BFC5-D554F49E50A9}"/>
          </ac:spMkLst>
        </pc:spChg>
      </pc:sldChg>
      <pc:sldChg chg="new del">
        <pc:chgData name="Hielke Post" userId="57c8a7645c2bd4c3" providerId="LiveId" clId="{BF250EBA-8B89-4A52-8F04-B25928669EA3}" dt="2020-10-27T12:27:13.274" v="1678" actId="47"/>
        <pc:sldMkLst>
          <pc:docMk/>
          <pc:sldMk cId="2465633623" sldId="299"/>
        </pc:sldMkLst>
      </pc:sldChg>
      <pc:sldChg chg="addSp delSp modSp new mod">
        <pc:chgData name="Hielke Post" userId="57c8a7645c2bd4c3" providerId="LiveId" clId="{BF250EBA-8B89-4A52-8F04-B25928669EA3}" dt="2020-10-27T15:49:03.669" v="2345" actId="1037"/>
        <pc:sldMkLst>
          <pc:docMk/>
          <pc:sldMk cId="1736013451" sldId="300"/>
        </pc:sldMkLst>
        <pc:spChg chg="add del mod">
          <ac:chgData name="Hielke Post" userId="57c8a7645c2bd4c3" providerId="LiveId" clId="{BF250EBA-8B89-4A52-8F04-B25928669EA3}" dt="2020-10-27T12:28:28.471" v="1726" actId="20577"/>
          <ac:spMkLst>
            <pc:docMk/>
            <pc:sldMk cId="1736013451" sldId="300"/>
            <ac:spMk id="2" creationId="{3463D270-A091-4B39-8E2A-8BBAF989B251}"/>
          </ac:spMkLst>
        </pc:spChg>
        <pc:spChg chg="del">
          <ac:chgData name="Hielke Post" userId="57c8a7645c2bd4c3" providerId="LiveId" clId="{BF250EBA-8B89-4A52-8F04-B25928669EA3}" dt="2020-10-27T12:27:20.455" v="1681" actId="478"/>
          <ac:spMkLst>
            <pc:docMk/>
            <pc:sldMk cId="1736013451" sldId="300"/>
            <ac:spMk id="3" creationId="{7ED676AF-AB9B-4111-B0F1-8C8695CB72D8}"/>
          </ac:spMkLst>
        </pc:spChg>
        <pc:spChg chg="add del mod">
          <ac:chgData name="Hielke Post" userId="57c8a7645c2bd4c3" providerId="LiveId" clId="{BF250EBA-8B89-4A52-8F04-B25928669EA3}" dt="2020-10-27T12:28:19.945" v="1703" actId="767"/>
          <ac:spMkLst>
            <pc:docMk/>
            <pc:sldMk cId="1736013451" sldId="300"/>
            <ac:spMk id="6" creationId="{64F64E45-8906-4A63-9A23-45C8AD8C1F70}"/>
          </ac:spMkLst>
        </pc:spChg>
        <pc:spChg chg="add mod">
          <ac:chgData name="Hielke Post" userId="57c8a7645c2bd4c3" providerId="LiveId" clId="{BF250EBA-8B89-4A52-8F04-B25928669EA3}" dt="2020-10-27T15:49:03.669" v="2345" actId="1037"/>
          <ac:spMkLst>
            <pc:docMk/>
            <pc:sldMk cId="1736013451" sldId="300"/>
            <ac:spMk id="7" creationId="{5E9F54E6-0B07-4B40-868C-AA30BE22A226}"/>
          </ac:spMkLst>
        </pc:spChg>
        <pc:picChg chg="add mod modCrop">
          <ac:chgData name="Hielke Post" userId="57c8a7645c2bd4c3" providerId="LiveId" clId="{BF250EBA-8B89-4A52-8F04-B25928669EA3}" dt="2020-10-27T12:28:24.344" v="1706" actId="1076"/>
          <ac:picMkLst>
            <pc:docMk/>
            <pc:sldMk cId="1736013451" sldId="300"/>
            <ac:picMk id="5" creationId="{98E406E4-E9DB-4408-8D44-7275DEEF2A50}"/>
          </ac:picMkLst>
        </pc:picChg>
      </pc:sldChg>
      <pc:sldChg chg="addSp delSp modSp new mod setBg">
        <pc:chgData name="Hielke Post" userId="57c8a7645c2bd4c3" providerId="LiveId" clId="{BF250EBA-8B89-4A52-8F04-B25928669EA3}" dt="2020-10-27T15:50:11.957" v="2349" actId="208"/>
        <pc:sldMkLst>
          <pc:docMk/>
          <pc:sldMk cId="3225780518" sldId="301"/>
        </pc:sldMkLst>
        <pc:spChg chg="mod">
          <ac:chgData name="Hielke Post" userId="57c8a7645c2bd4c3" providerId="LiveId" clId="{BF250EBA-8B89-4A52-8F04-B25928669EA3}" dt="2020-10-27T12:30:20.205" v="1767" actId="20577"/>
          <ac:spMkLst>
            <pc:docMk/>
            <pc:sldMk cId="3225780518" sldId="301"/>
            <ac:spMk id="2" creationId="{763FA630-8C29-4485-B424-0B559DCF2840}"/>
          </ac:spMkLst>
        </pc:spChg>
        <pc:spChg chg="del">
          <ac:chgData name="Hielke Post" userId="57c8a7645c2bd4c3" providerId="LiveId" clId="{BF250EBA-8B89-4A52-8F04-B25928669EA3}" dt="2020-10-27T12:29:15.719" v="1728" actId="478"/>
          <ac:spMkLst>
            <pc:docMk/>
            <pc:sldMk cId="3225780518" sldId="301"/>
            <ac:spMk id="3" creationId="{212E7889-A890-40C5-98D3-B4B38785F01D}"/>
          </ac:spMkLst>
        </pc:spChg>
        <pc:spChg chg="del">
          <ac:chgData name="Hielke Post" userId="57c8a7645c2bd4c3" providerId="LiveId" clId="{BF250EBA-8B89-4A52-8F04-B25928669EA3}" dt="2020-10-27T12:29:18.375" v="1730" actId="26606"/>
          <ac:spMkLst>
            <pc:docMk/>
            <pc:sldMk cId="3225780518" sldId="301"/>
            <ac:spMk id="4" creationId="{7FC2B379-0DC9-4C9A-AD63-287B15A90E65}"/>
          </ac:spMkLst>
        </pc:spChg>
        <pc:spChg chg="add mod">
          <ac:chgData name="Hielke Post" userId="57c8a7645c2bd4c3" providerId="LiveId" clId="{BF250EBA-8B89-4A52-8F04-B25928669EA3}" dt="2020-10-27T15:50:11.957" v="2349" actId="208"/>
          <ac:spMkLst>
            <pc:docMk/>
            <pc:sldMk cId="3225780518" sldId="301"/>
            <ac:spMk id="7" creationId="{B11159BE-361E-4ACA-A11E-C3F26001051B}"/>
          </ac:spMkLst>
        </pc:spChg>
        <pc:spChg chg="add del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11" creationId="{4A8FFEA1-1B69-4F42-B552-0CCF7259687D}"/>
          </ac:spMkLst>
        </pc:spChg>
        <pc:spChg chg="add del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13" creationId="{AA3C9226-5EC8-460B-82D7-72AA994DF95E}"/>
          </ac:spMkLst>
        </pc:spChg>
        <pc:spChg chg="add del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17" creationId="{E6AA15AE-DAFE-4E1E-B05F-F57962FD3A2F}"/>
          </ac:spMkLst>
        </pc:spChg>
        <pc:spChg chg="add del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21" creationId="{D9DB1F97-BFF9-46CC-8EB4-BB63B98F13CA}"/>
          </ac:spMkLst>
        </pc:spChg>
        <pc:spChg chg="add del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23" creationId="{88CAE6E3-39B4-4A16-97BC-9C376B9B7EAF}"/>
          </ac:spMkLst>
        </pc:spChg>
        <pc:spChg chg="add del">
          <ac:chgData name="Hielke Post" userId="57c8a7645c2bd4c3" providerId="LiveId" clId="{BF250EBA-8B89-4A52-8F04-B25928669EA3}" dt="2020-10-27T12:29:59.060" v="1738" actId="26606"/>
          <ac:spMkLst>
            <pc:docMk/>
            <pc:sldMk cId="3225780518" sldId="301"/>
            <ac:spMk id="27" creationId="{0F4AB92C-FDA0-45EB-9EFA-FEBEAE67AC20}"/>
          </ac:spMkLst>
        </pc:spChg>
        <pc:spChg chg="add del">
          <ac:chgData name="Hielke Post" userId="57c8a7645c2bd4c3" providerId="LiveId" clId="{BF250EBA-8B89-4A52-8F04-B25928669EA3}" dt="2020-10-27T12:29:48.246" v="1736" actId="26606"/>
          <ac:spMkLst>
            <pc:docMk/>
            <pc:sldMk cId="3225780518" sldId="301"/>
            <ac:spMk id="28" creationId="{4A8FFEA1-1B69-4F42-B552-0CCF7259687D}"/>
          </ac:spMkLst>
        </pc:spChg>
        <pc:spChg chg="add del">
          <ac:chgData name="Hielke Post" userId="57c8a7645c2bd4c3" providerId="LiveId" clId="{BF250EBA-8B89-4A52-8F04-B25928669EA3}" dt="2020-10-27T12:29:48.246" v="1736" actId="26606"/>
          <ac:spMkLst>
            <pc:docMk/>
            <pc:sldMk cId="3225780518" sldId="301"/>
            <ac:spMk id="30" creationId="{AA3C9226-5EC8-460B-82D7-72AA994DF95E}"/>
          </ac:spMkLst>
        </pc:spChg>
        <pc:spChg chg="add del">
          <ac:chgData name="Hielke Post" userId="57c8a7645c2bd4c3" providerId="LiveId" clId="{BF250EBA-8B89-4A52-8F04-B25928669EA3}" dt="2020-10-27T12:29:48.246" v="1736" actId="26606"/>
          <ac:spMkLst>
            <pc:docMk/>
            <pc:sldMk cId="3225780518" sldId="301"/>
            <ac:spMk id="34" creationId="{E6AA15AE-DAFE-4E1E-B05F-F57962FD3A2F}"/>
          </ac:spMkLst>
        </pc:spChg>
        <pc:spChg chg="add del">
          <ac:chgData name="Hielke Post" userId="57c8a7645c2bd4c3" providerId="LiveId" clId="{BF250EBA-8B89-4A52-8F04-B25928669EA3}" dt="2020-10-27T12:29:48.246" v="1736" actId="26606"/>
          <ac:spMkLst>
            <pc:docMk/>
            <pc:sldMk cId="3225780518" sldId="301"/>
            <ac:spMk id="38" creationId="{D9DB1F97-BFF9-46CC-8EB4-BB63B98F13CA}"/>
          </ac:spMkLst>
        </pc:spChg>
        <pc:spChg chg="add del">
          <ac:chgData name="Hielke Post" userId="57c8a7645c2bd4c3" providerId="LiveId" clId="{BF250EBA-8B89-4A52-8F04-B25928669EA3}" dt="2020-10-27T12:29:48.246" v="1736" actId="26606"/>
          <ac:spMkLst>
            <pc:docMk/>
            <pc:sldMk cId="3225780518" sldId="301"/>
            <ac:spMk id="40" creationId="{88CAE6E3-39B4-4A16-97BC-9C376B9B7EAF}"/>
          </ac:spMkLst>
        </pc:spChg>
        <pc:spChg chg="add del">
          <ac:chgData name="Hielke Post" userId="57c8a7645c2bd4c3" providerId="LiveId" clId="{BF250EBA-8B89-4A52-8F04-B25928669EA3}" dt="2020-10-27T12:29:59.060" v="1738" actId="26606"/>
          <ac:spMkLst>
            <pc:docMk/>
            <pc:sldMk cId="3225780518" sldId="301"/>
            <ac:spMk id="42" creationId="{EE922679-5189-4C5C-9FBB-6839F89C665D}"/>
          </ac:spMkLst>
        </pc:spChg>
        <pc:spChg chg="add del">
          <ac:chgData name="Hielke Post" userId="57c8a7645c2bd4c3" providerId="LiveId" clId="{BF250EBA-8B89-4A52-8F04-B25928669EA3}" dt="2020-10-27T12:29:59.060" v="1738" actId="26606"/>
          <ac:spMkLst>
            <pc:docMk/>
            <pc:sldMk cId="3225780518" sldId="301"/>
            <ac:spMk id="43" creationId="{3CFC9789-57F4-4B9C-ABAA-6F7C8BADCAE8}"/>
          </ac:spMkLst>
        </pc:spChg>
        <pc:spChg chg="add del">
          <ac:chgData name="Hielke Post" userId="57c8a7645c2bd4c3" providerId="LiveId" clId="{BF250EBA-8B89-4A52-8F04-B25928669EA3}" dt="2020-10-27T12:29:59.060" v="1738" actId="26606"/>
          <ac:spMkLst>
            <pc:docMk/>
            <pc:sldMk cId="3225780518" sldId="301"/>
            <ac:spMk id="44" creationId="{9B54F538-07DE-4652-B506-5D16E3EBBB0F}"/>
          </ac:spMkLst>
        </pc:spChg>
        <pc:spChg chg="add del">
          <ac:chgData name="Hielke Post" userId="57c8a7645c2bd4c3" providerId="LiveId" clId="{BF250EBA-8B89-4A52-8F04-B25928669EA3}" dt="2020-10-27T12:29:59.060" v="1738" actId="26606"/>
          <ac:spMkLst>
            <pc:docMk/>
            <pc:sldMk cId="3225780518" sldId="301"/>
            <ac:spMk id="46" creationId="{F83BAE65-D215-4292-9498-D9610AC2C69F}"/>
          </ac:spMkLst>
        </pc:spChg>
        <pc:spChg chg="add del">
          <ac:chgData name="Hielke Post" userId="57c8a7645c2bd4c3" providerId="LiveId" clId="{BF250EBA-8B89-4A52-8F04-B25928669EA3}" dt="2020-10-27T12:29:59.060" v="1738" actId="26606"/>
          <ac:spMkLst>
            <pc:docMk/>
            <pc:sldMk cId="3225780518" sldId="301"/>
            <ac:spMk id="48" creationId="{86C05757-249C-4F2B-B326-B940FDD9C439}"/>
          </ac:spMkLst>
        </pc:spChg>
        <pc:spChg chg="add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50" creationId="{4A8FFEA1-1B69-4F42-B552-0CCF7259687D}"/>
          </ac:spMkLst>
        </pc:spChg>
        <pc:spChg chg="add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51" creationId="{AA3C9226-5EC8-460B-82D7-72AA994DF95E}"/>
          </ac:spMkLst>
        </pc:spChg>
        <pc:spChg chg="add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53" creationId="{3C6B623D-A3E9-460F-9A5B-2F0FE253BF13}"/>
          </ac:spMkLst>
        </pc:spChg>
        <pc:spChg chg="add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55" creationId="{AEABC29F-F82F-4902-B701-8FEEE414FE14}"/>
          </ac:spMkLst>
        </pc:spChg>
        <pc:spChg chg="add">
          <ac:chgData name="Hielke Post" userId="57c8a7645c2bd4c3" providerId="LiveId" clId="{BF250EBA-8B89-4A52-8F04-B25928669EA3}" dt="2020-10-27T12:29:59.101" v="1739" actId="26606"/>
          <ac:spMkLst>
            <pc:docMk/>
            <pc:sldMk cId="3225780518" sldId="301"/>
            <ac:spMk id="56" creationId="{D75BDCBB-0B1A-4AA1-B47F-DBDB642467AA}"/>
          </ac:spMkLst>
        </pc:spChg>
        <pc:picChg chg="add mod modCrop">
          <ac:chgData name="Hielke Post" userId="57c8a7645c2bd4c3" providerId="LiveId" clId="{BF250EBA-8B89-4A52-8F04-B25928669EA3}" dt="2020-10-27T12:29:59.101" v="1739" actId="26606"/>
          <ac:picMkLst>
            <pc:docMk/>
            <pc:sldMk cId="3225780518" sldId="301"/>
            <ac:picMk id="6" creationId="{D63BC649-6FC0-4186-AC08-4575D84279B6}"/>
          </ac:picMkLst>
        </pc:picChg>
        <pc:cxnChg chg="add del">
          <ac:chgData name="Hielke Post" userId="57c8a7645c2bd4c3" providerId="LiveId" clId="{BF250EBA-8B89-4A52-8F04-B25928669EA3}" dt="2020-10-27T12:29:59.101" v="1739" actId="26606"/>
          <ac:cxnSpMkLst>
            <pc:docMk/>
            <pc:sldMk cId="3225780518" sldId="301"/>
            <ac:cxnSpMk id="15" creationId="{62A90A9D-33DF-408E-BF4C-F82588935C96}"/>
          </ac:cxnSpMkLst>
        </pc:cxnChg>
        <pc:cxnChg chg="add del">
          <ac:chgData name="Hielke Post" userId="57c8a7645c2bd4c3" providerId="LiveId" clId="{BF250EBA-8B89-4A52-8F04-B25928669EA3}" dt="2020-10-27T12:29:59.101" v="1739" actId="26606"/>
          <ac:cxnSpMkLst>
            <pc:docMk/>
            <pc:sldMk cId="3225780518" sldId="301"/>
            <ac:cxnSpMk id="19" creationId="{D07141D5-A57C-43F5-A655-5BA2D0D2AFF3}"/>
          </ac:cxnSpMkLst>
        </pc:cxnChg>
        <pc:cxnChg chg="add del">
          <ac:chgData name="Hielke Post" userId="57c8a7645c2bd4c3" providerId="LiveId" clId="{BF250EBA-8B89-4A52-8F04-B25928669EA3}" dt="2020-10-27T12:29:48.246" v="1736" actId="26606"/>
          <ac:cxnSpMkLst>
            <pc:docMk/>
            <pc:sldMk cId="3225780518" sldId="301"/>
            <ac:cxnSpMk id="32" creationId="{62A90A9D-33DF-408E-BF4C-F82588935C96}"/>
          </ac:cxnSpMkLst>
        </pc:cxnChg>
        <pc:cxnChg chg="add del">
          <ac:chgData name="Hielke Post" userId="57c8a7645c2bd4c3" providerId="LiveId" clId="{BF250EBA-8B89-4A52-8F04-B25928669EA3}" dt="2020-10-27T12:29:48.246" v="1736" actId="26606"/>
          <ac:cxnSpMkLst>
            <pc:docMk/>
            <pc:sldMk cId="3225780518" sldId="301"/>
            <ac:cxnSpMk id="36" creationId="{D07141D5-A57C-43F5-A655-5BA2D0D2AFF3}"/>
          </ac:cxnSpMkLst>
        </pc:cxnChg>
        <pc:cxnChg chg="add del">
          <ac:chgData name="Hielke Post" userId="57c8a7645c2bd4c3" providerId="LiveId" clId="{BF250EBA-8B89-4A52-8F04-B25928669EA3}" dt="2020-10-27T12:29:59.060" v="1738" actId="26606"/>
          <ac:cxnSpMkLst>
            <pc:docMk/>
            <pc:sldMk cId="3225780518" sldId="301"/>
            <ac:cxnSpMk id="45" creationId="{03D56195-A6AC-4958-8B87-F7D009353EB1}"/>
          </ac:cxnSpMkLst>
        </pc:cxnChg>
        <pc:cxnChg chg="add del">
          <ac:chgData name="Hielke Post" userId="57c8a7645c2bd4c3" providerId="LiveId" clId="{BF250EBA-8B89-4A52-8F04-B25928669EA3}" dt="2020-10-27T12:29:59.060" v="1738" actId="26606"/>
          <ac:cxnSpMkLst>
            <pc:docMk/>
            <pc:sldMk cId="3225780518" sldId="301"/>
            <ac:cxnSpMk id="47" creationId="{5C99ACED-3F9B-471D-97BC-E5D2D23198C0}"/>
          </ac:cxnSpMkLst>
        </pc:cxnChg>
        <pc:cxnChg chg="add">
          <ac:chgData name="Hielke Post" userId="57c8a7645c2bd4c3" providerId="LiveId" clId="{BF250EBA-8B89-4A52-8F04-B25928669EA3}" dt="2020-10-27T12:29:59.101" v="1739" actId="26606"/>
          <ac:cxnSpMkLst>
            <pc:docMk/>
            <pc:sldMk cId="3225780518" sldId="301"/>
            <ac:cxnSpMk id="52" creationId="{62A90A9D-33DF-408E-BF4C-F82588935C96}"/>
          </ac:cxnSpMkLst>
        </pc:cxnChg>
        <pc:cxnChg chg="add">
          <ac:chgData name="Hielke Post" userId="57c8a7645c2bd4c3" providerId="LiveId" clId="{BF250EBA-8B89-4A52-8F04-B25928669EA3}" dt="2020-10-27T12:29:59.101" v="1739" actId="26606"/>
          <ac:cxnSpMkLst>
            <pc:docMk/>
            <pc:sldMk cId="3225780518" sldId="301"/>
            <ac:cxnSpMk id="54" creationId="{B355BF7B-E19B-478B-8187-8EF57F4F91DC}"/>
          </ac:cxnSpMkLst>
        </pc:cxnChg>
      </pc:sldChg>
      <pc:sldChg chg="addSp delSp modSp new mod">
        <pc:chgData name="Hielke Post" userId="57c8a7645c2bd4c3" providerId="LiveId" clId="{BF250EBA-8B89-4A52-8F04-B25928669EA3}" dt="2020-10-27T15:45:27.673" v="2334" actId="478"/>
        <pc:sldMkLst>
          <pc:docMk/>
          <pc:sldMk cId="3055699513" sldId="302"/>
        </pc:sldMkLst>
        <pc:spChg chg="mod">
          <ac:chgData name="Hielke Post" userId="57c8a7645c2bd4c3" providerId="LiveId" clId="{BF250EBA-8B89-4A52-8F04-B25928669EA3}" dt="2020-10-27T12:42:13.678" v="2195" actId="20577"/>
          <ac:spMkLst>
            <pc:docMk/>
            <pc:sldMk cId="3055699513" sldId="302"/>
            <ac:spMk id="2" creationId="{67E82B42-DB16-4238-93BD-C33371CB409F}"/>
          </ac:spMkLst>
        </pc:spChg>
        <pc:spChg chg="mod">
          <ac:chgData name="Hielke Post" userId="57c8a7645c2bd4c3" providerId="LiveId" clId="{BF250EBA-8B89-4A52-8F04-B25928669EA3}" dt="2020-10-27T12:48:52.959" v="2246" actId="20577"/>
          <ac:spMkLst>
            <pc:docMk/>
            <pc:sldMk cId="3055699513" sldId="302"/>
            <ac:spMk id="3" creationId="{096A0B6C-74BB-4C82-BCFC-A01135CBACFE}"/>
          </ac:spMkLst>
        </pc:spChg>
        <pc:spChg chg="del mod">
          <ac:chgData name="Hielke Post" userId="57c8a7645c2bd4c3" providerId="LiveId" clId="{BF250EBA-8B89-4A52-8F04-B25928669EA3}" dt="2020-10-27T12:39:54.557" v="2097" actId="478"/>
          <ac:spMkLst>
            <pc:docMk/>
            <pc:sldMk cId="3055699513" sldId="302"/>
            <ac:spMk id="4" creationId="{69DF0A98-51D1-4936-9DED-E08CC4E45255}"/>
          </ac:spMkLst>
        </pc:spChg>
        <pc:spChg chg="add mod">
          <ac:chgData name="Hielke Post" userId="57c8a7645c2bd4c3" providerId="LiveId" clId="{BF250EBA-8B89-4A52-8F04-B25928669EA3}" dt="2020-10-27T12:40:16.931" v="2117" actId="14100"/>
          <ac:spMkLst>
            <pc:docMk/>
            <pc:sldMk cId="3055699513" sldId="302"/>
            <ac:spMk id="5" creationId="{919A2C69-146B-4343-B9A1-B00880512786}"/>
          </ac:spMkLst>
        </pc:spChg>
        <pc:spChg chg="add mod">
          <ac:chgData name="Hielke Post" userId="57c8a7645c2bd4c3" providerId="LiveId" clId="{BF250EBA-8B89-4A52-8F04-B25928669EA3}" dt="2020-10-27T12:40:54.065" v="2136" actId="1076"/>
          <ac:spMkLst>
            <pc:docMk/>
            <pc:sldMk cId="3055699513" sldId="302"/>
            <ac:spMk id="6" creationId="{32C52F25-9A8F-42EA-AA26-4F1A0FBAD969}"/>
          </ac:spMkLst>
        </pc:spChg>
        <pc:spChg chg="add mod">
          <ac:chgData name="Hielke Post" userId="57c8a7645c2bd4c3" providerId="LiveId" clId="{BF250EBA-8B89-4A52-8F04-B25928669EA3}" dt="2020-10-27T12:40:51.680" v="2135" actId="1076"/>
          <ac:spMkLst>
            <pc:docMk/>
            <pc:sldMk cId="3055699513" sldId="302"/>
            <ac:spMk id="8" creationId="{465C243F-6E58-4B50-888F-2EFC4499BDF9}"/>
          </ac:spMkLst>
        </pc:spChg>
        <pc:spChg chg="add del mod">
          <ac:chgData name="Hielke Post" userId="57c8a7645c2bd4c3" providerId="LiveId" clId="{BF250EBA-8B89-4A52-8F04-B25928669EA3}" dt="2020-10-27T15:45:27.673" v="2334" actId="478"/>
          <ac:spMkLst>
            <pc:docMk/>
            <pc:sldMk cId="3055699513" sldId="302"/>
            <ac:spMk id="9" creationId="{A59EB014-F5C9-4F72-AEA9-266C0A9644D3}"/>
          </ac:spMkLst>
        </pc:spChg>
        <pc:spChg chg="add mod ord">
          <ac:chgData name="Hielke Post" userId="57c8a7645c2bd4c3" providerId="LiveId" clId="{BF250EBA-8B89-4A52-8F04-B25928669EA3}" dt="2020-10-27T12:42:40.927" v="2204" actId="171"/>
          <ac:spMkLst>
            <pc:docMk/>
            <pc:sldMk cId="3055699513" sldId="302"/>
            <ac:spMk id="10" creationId="{3E1753FF-16DB-4CA0-93DC-FCE6C7CB5844}"/>
          </ac:spMkLst>
        </pc:spChg>
        <pc:picChg chg="add del mod">
          <ac:chgData name="Hielke Post" userId="57c8a7645c2bd4c3" providerId="LiveId" clId="{BF250EBA-8B89-4A52-8F04-B25928669EA3}" dt="2020-10-27T12:38:00.974" v="1877" actId="478"/>
          <ac:picMkLst>
            <pc:docMk/>
            <pc:sldMk cId="3055699513" sldId="302"/>
            <ac:picMk id="1026" creationId="{FCADA104-5799-4FD3-ADE1-495BDED80E0E}"/>
          </ac:picMkLst>
        </pc:picChg>
      </pc:sldChg>
      <pc:sldChg chg="addSp delSp modSp new mod setBg">
        <pc:chgData name="Hielke Post" userId="57c8a7645c2bd4c3" providerId="LiveId" clId="{BF250EBA-8B89-4A52-8F04-B25928669EA3}" dt="2020-10-27T17:08:39.547" v="2353" actId="1076"/>
        <pc:sldMkLst>
          <pc:docMk/>
          <pc:sldMk cId="3367729422" sldId="303"/>
        </pc:sldMkLst>
        <pc:spChg chg="mod ord">
          <ac:chgData name="Hielke Post" userId="57c8a7645c2bd4c3" providerId="LiveId" clId="{BF250EBA-8B89-4A52-8F04-B25928669EA3}" dt="2020-10-27T17:08:39.547" v="2353" actId="1076"/>
          <ac:spMkLst>
            <pc:docMk/>
            <pc:sldMk cId="3367729422" sldId="303"/>
            <ac:spMk id="2" creationId="{F1EA835F-BF48-46E7-A19A-F63CFE7A2C42}"/>
          </ac:spMkLst>
        </pc:spChg>
        <pc:spChg chg="del">
          <ac:chgData name="Hielke Post" userId="57c8a7645c2bd4c3" providerId="LiveId" clId="{BF250EBA-8B89-4A52-8F04-B25928669EA3}" dt="2020-10-27T12:41:12.841" v="2142" actId="478"/>
          <ac:spMkLst>
            <pc:docMk/>
            <pc:sldMk cId="3367729422" sldId="303"/>
            <ac:spMk id="3" creationId="{65A27EC4-3A50-4394-BBAC-BB44E71B5E25}"/>
          </ac:spMkLst>
        </pc:spChg>
        <pc:spChg chg="del">
          <ac:chgData name="Hielke Post" userId="57c8a7645c2bd4c3" providerId="LiveId" clId="{BF250EBA-8B89-4A52-8F04-B25928669EA3}" dt="2020-10-27T12:41:07.565" v="2139" actId="478"/>
          <ac:spMkLst>
            <pc:docMk/>
            <pc:sldMk cId="3367729422" sldId="303"/>
            <ac:spMk id="4" creationId="{5AFD00F1-B11A-4C1A-8419-713B1776B0F9}"/>
          </ac:spMkLst>
        </pc:spChg>
        <pc:spChg chg="add mod">
          <ac:chgData name="Hielke Post" userId="57c8a7645c2bd4c3" providerId="LiveId" clId="{BF250EBA-8B89-4A52-8F04-B25928669EA3}" dt="2020-10-27T12:43:31.662" v="2208" actId="1076"/>
          <ac:spMkLst>
            <pc:docMk/>
            <pc:sldMk cId="3367729422" sldId="303"/>
            <ac:spMk id="5" creationId="{643C1C43-C4FE-4210-9A26-CFBC6ADB01CC}"/>
          </ac:spMkLst>
        </pc:spChg>
        <pc:spChg chg="add mod">
          <ac:chgData name="Hielke Post" userId="57c8a7645c2bd4c3" providerId="LiveId" clId="{BF250EBA-8B89-4A52-8F04-B25928669EA3}" dt="2020-10-27T12:46:06.992" v="2241" actId="1076"/>
          <ac:spMkLst>
            <pc:docMk/>
            <pc:sldMk cId="3367729422" sldId="303"/>
            <ac:spMk id="6" creationId="{16C20A0A-57B1-4FC3-A6FC-E27E7765EED6}"/>
          </ac:spMkLst>
        </pc:spChg>
        <pc:spChg chg="add mod">
          <ac:chgData name="Hielke Post" userId="57c8a7645c2bd4c3" providerId="LiveId" clId="{BF250EBA-8B89-4A52-8F04-B25928669EA3}" dt="2020-10-27T12:43:46.183" v="2215" actId="1076"/>
          <ac:spMkLst>
            <pc:docMk/>
            <pc:sldMk cId="3367729422" sldId="303"/>
            <ac:spMk id="7" creationId="{580330DA-C5E5-4EBD-AA12-7BAA88D2C8BA}"/>
          </ac:spMkLst>
        </pc:spChg>
        <pc:spChg chg="add mod">
          <ac:chgData name="Hielke Post" userId="57c8a7645c2bd4c3" providerId="LiveId" clId="{BF250EBA-8B89-4A52-8F04-B25928669EA3}" dt="2020-10-27T17:08:36.219" v="2352" actId="1076"/>
          <ac:spMkLst>
            <pc:docMk/>
            <pc:sldMk cId="3367729422" sldId="303"/>
            <ac:spMk id="14" creationId="{499F95D1-CB32-4181-9989-5DBE8217B22B}"/>
          </ac:spMkLst>
        </pc:spChg>
        <pc:spChg chg="add del">
          <ac:chgData name="Hielke Post" userId="57c8a7645c2bd4c3" providerId="LiveId" clId="{BF250EBA-8B89-4A52-8F04-B25928669EA3}" dt="2020-10-27T12:41:47.281" v="2151" actId="26606"/>
          <ac:spMkLst>
            <pc:docMk/>
            <pc:sldMk cId="3367729422" sldId="303"/>
            <ac:spMk id="73" creationId="{4A8FFEA1-1B69-4F42-B552-0CCF7259687D}"/>
          </ac:spMkLst>
        </pc:spChg>
        <pc:spChg chg="add del">
          <ac:chgData name="Hielke Post" userId="57c8a7645c2bd4c3" providerId="LiveId" clId="{BF250EBA-8B89-4A52-8F04-B25928669EA3}" dt="2020-10-27T12:41:47.281" v="2151" actId="26606"/>
          <ac:spMkLst>
            <pc:docMk/>
            <pc:sldMk cId="3367729422" sldId="303"/>
            <ac:spMk id="75" creationId="{AA3C9226-5EC8-460B-82D7-72AA994DF95E}"/>
          </ac:spMkLst>
        </pc:spChg>
        <pc:spChg chg="add del">
          <ac:chgData name="Hielke Post" userId="57c8a7645c2bd4c3" providerId="LiveId" clId="{BF250EBA-8B89-4A52-8F04-B25928669EA3}" dt="2020-10-27T12:41:47.281" v="2151" actId="26606"/>
          <ac:spMkLst>
            <pc:docMk/>
            <pc:sldMk cId="3367729422" sldId="303"/>
            <ac:spMk id="79" creationId="{B7D1EFAA-7858-42D7-9544-98A552ADF6EE}"/>
          </ac:spMkLst>
        </pc:spChg>
        <pc:spChg chg="add del">
          <ac:chgData name="Hielke Post" userId="57c8a7645c2bd4c3" providerId="LiveId" clId="{BF250EBA-8B89-4A52-8F04-B25928669EA3}" dt="2020-10-27T12:41:47.281" v="2151" actId="26606"/>
          <ac:spMkLst>
            <pc:docMk/>
            <pc:sldMk cId="3367729422" sldId="303"/>
            <ac:spMk id="83" creationId="{8F34D2C8-D65B-47C7-91F2-331661DBC475}"/>
          </ac:spMkLst>
        </pc:spChg>
        <pc:spChg chg="add del">
          <ac:chgData name="Hielke Post" userId="57c8a7645c2bd4c3" providerId="LiveId" clId="{BF250EBA-8B89-4A52-8F04-B25928669EA3}" dt="2020-10-27T12:41:47.281" v="2151" actId="26606"/>
          <ac:spMkLst>
            <pc:docMk/>
            <pc:sldMk cId="3367729422" sldId="303"/>
            <ac:spMk id="85" creationId="{B0064D8A-32C8-44B3-9941-291A5A21C36A}"/>
          </ac:spMkLst>
        </pc:spChg>
        <pc:spChg chg="add del">
          <ac:chgData name="Hielke Post" userId="57c8a7645c2bd4c3" providerId="LiveId" clId="{BF250EBA-8B89-4A52-8F04-B25928669EA3}" dt="2020-10-27T12:41:47.746" v="2153" actId="26606"/>
          <ac:spMkLst>
            <pc:docMk/>
            <pc:sldMk cId="3367729422" sldId="303"/>
            <ac:spMk id="2054" creationId="{21D53CA0-FDE7-4B62-AE74-A671E6B82DC8}"/>
          </ac:spMkLst>
        </pc:spChg>
        <pc:spChg chg="add del">
          <ac:chgData name="Hielke Post" userId="57c8a7645c2bd4c3" providerId="LiveId" clId="{BF250EBA-8B89-4A52-8F04-B25928669EA3}" dt="2020-10-27T12:41:47.746" v="2153" actId="26606"/>
          <ac:spMkLst>
            <pc:docMk/>
            <pc:sldMk cId="3367729422" sldId="303"/>
            <ac:spMk id="2055" creationId="{06FA22A8-DAD2-4DBF-BCF6-AA00E9D83620}"/>
          </ac:spMkLst>
        </pc:spChg>
        <pc:spChg chg="add del">
          <ac:chgData name="Hielke Post" userId="57c8a7645c2bd4c3" providerId="LiveId" clId="{BF250EBA-8B89-4A52-8F04-B25928669EA3}" dt="2020-10-27T12:41:47.746" v="2153" actId="26606"/>
          <ac:spMkLst>
            <pc:docMk/>
            <pc:sldMk cId="3367729422" sldId="303"/>
            <ac:spMk id="2057" creationId="{A6926FD7-D1FB-484D-8B76-75E7737D0DFA}"/>
          </ac:spMkLst>
        </pc:spChg>
        <pc:spChg chg="add del">
          <ac:chgData name="Hielke Post" userId="57c8a7645c2bd4c3" providerId="LiveId" clId="{BF250EBA-8B89-4A52-8F04-B25928669EA3}" dt="2020-10-27T12:41:47.746" v="2153" actId="26606"/>
          <ac:spMkLst>
            <pc:docMk/>
            <pc:sldMk cId="3367729422" sldId="303"/>
            <ac:spMk id="2058" creationId="{E677C16E-2618-4438-AD3B-B5E72FEABA5B}"/>
          </ac:spMkLst>
        </pc:spChg>
        <pc:spChg chg="add del">
          <ac:chgData name="Hielke Post" userId="57c8a7645c2bd4c3" providerId="LiveId" clId="{BF250EBA-8B89-4A52-8F04-B25928669EA3}" dt="2020-10-27T12:41:48.133" v="2155" actId="26606"/>
          <ac:spMkLst>
            <pc:docMk/>
            <pc:sldMk cId="3367729422" sldId="303"/>
            <ac:spMk id="2060" creationId="{4A8FFEA1-1B69-4F42-B552-0CCF7259687D}"/>
          </ac:spMkLst>
        </pc:spChg>
        <pc:spChg chg="add del">
          <ac:chgData name="Hielke Post" userId="57c8a7645c2bd4c3" providerId="LiveId" clId="{BF250EBA-8B89-4A52-8F04-B25928669EA3}" dt="2020-10-27T12:41:48.133" v="2155" actId="26606"/>
          <ac:spMkLst>
            <pc:docMk/>
            <pc:sldMk cId="3367729422" sldId="303"/>
            <ac:spMk id="2061" creationId="{AA3C9226-5EC8-460B-82D7-72AA994DF95E}"/>
          </ac:spMkLst>
        </pc:spChg>
        <pc:spChg chg="add del">
          <ac:chgData name="Hielke Post" userId="57c8a7645c2bd4c3" providerId="LiveId" clId="{BF250EBA-8B89-4A52-8F04-B25928669EA3}" dt="2020-10-27T12:41:48.133" v="2155" actId="26606"/>
          <ac:spMkLst>
            <pc:docMk/>
            <pc:sldMk cId="3367729422" sldId="303"/>
            <ac:spMk id="2063" creationId="{B7D1EFAA-7858-42D7-9544-98A552ADF6EE}"/>
          </ac:spMkLst>
        </pc:spChg>
        <pc:spChg chg="add del">
          <ac:chgData name="Hielke Post" userId="57c8a7645c2bd4c3" providerId="LiveId" clId="{BF250EBA-8B89-4A52-8F04-B25928669EA3}" dt="2020-10-27T12:41:48.133" v="2155" actId="26606"/>
          <ac:spMkLst>
            <pc:docMk/>
            <pc:sldMk cId="3367729422" sldId="303"/>
            <ac:spMk id="2065" creationId="{8F34D2C8-D65B-47C7-91F2-331661DBC475}"/>
          </ac:spMkLst>
        </pc:spChg>
        <pc:spChg chg="add del">
          <ac:chgData name="Hielke Post" userId="57c8a7645c2bd4c3" providerId="LiveId" clId="{BF250EBA-8B89-4A52-8F04-B25928669EA3}" dt="2020-10-27T12:41:48.133" v="2155" actId="26606"/>
          <ac:spMkLst>
            <pc:docMk/>
            <pc:sldMk cId="3367729422" sldId="303"/>
            <ac:spMk id="2066" creationId="{B0064D8A-32C8-44B3-9941-291A5A21C36A}"/>
          </ac:spMkLst>
        </pc:spChg>
        <pc:spChg chg="add del">
          <ac:chgData name="Hielke Post" userId="57c8a7645c2bd4c3" providerId="LiveId" clId="{BF250EBA-8B89-4A52-8F04-B25928669EA3}" dt="2020-10-27T12:41:52.286" v="2157" actId="26606"/>
          <ac:spMkLst>
            <pc:docMk/>
            <pc:sldMk cId="3367729422" sldId="303"/>
            <ac:spMk id="2068" creationId="{21D53CA0-FDE7-4B62-AE74-A671E6B82DC8}"/>
          </ac:spMkLst>
        </pc:spChg>
        <pc:spChg chg="add del">
          <ac:chgData name="Hielke Post" userId="57c8a7645c2bd4c3" providerId="LiveId" clId="{BF250EBA-8B89-4A52-8F04-B25928669EA3}" dt="2020-10-27T12:41:52.286" v="2157" actId="26606"/>
          <ac:spMkLst>
            <pc:docMk/>
            <pc:sldMk cId="3367729422" sldId="303"/>
            <ac:spMk id="2069" creationId="{06FA22A8-DAD2-4DBF-BCF6-AA00E9D83620}"/>
          </ac:spMkLst>
        </pc:spChg>
        <pc:spChg chg="add del">
          <ac:chgData name="Hielke Post" userId="57c8a7645c2bd4c3" providerId="LiveId" clId="{BF250EBA-8B89-4A52-8F04-B25928669EA3}" dt="2020-10-27T12:41:52.286" v="2157" actId="26606"/>
          <ac:spMkLst>
            <pc:docMk/>
            <pc:sldMk cId="3367729422" sldId="303"/>
            <ac:spMk id="2071" creationId="{A890680B-907B-4E8E-ABD3-3CC671237424}"/>
          </ac:spMkLst>
        </pc:spChg>
        <pc:spChg chg="add del">
          <ac:chgData name="Hielke Post" userId="57c8a7645c2bd4c3" providerId="LiveId" clId="{BF250EBA-8B89-4A52-8F04-B25928669EA3}" dt="2020-10-27T12:41:52.286" v="2157" actId="26606"/>
          <ac:spMkLst>
            <pc:docMk/>
            <pc:sldMk cId="3367729422" sldId="303"/>
            <ac:spMk id="2072" creationId="{0F2233B3-E160-497D-A235-E4E777046420}"/>
          </ac:spMkLst>
        </pc:spChg>
        <pc:spChg chg="add del">
          <ac:chgData name="Hielke Post" userId="57c8a7645c2bd4c3" providerId="LiveId" clId="{BF250EBA-8B89-4A52-8F04-B25928669EA3}" dt="2020-10-27T12:41:52.286" v="2157" actId="26606"/>
          <ac:spMkLst>
            <pc:docMk/>
            <pc:sldMk cId="3367729422" sldId="303"/>
            <ac:spMk id="2073" creationId="{62B327D4-10F3-4B36-91A7-591DF561B2CA}"/>
          </ac:spMkLst>
        </pc:spChg>
        <pc:spChg chg="add">
          <ac:chgData name="Hielke Post" userId="57c8a7645c2bd4c3" providerId="LiveId" clId="{BF250EBA-8B89-4A52-8F04-B25928669EA3}" dt="2020-10-27T12:41:52.325" v="2158" actId="26606"/>
          <ac:spMkLst>
            <pc:docMk/>
            <pc:sldMk cId="3367729422" sldId="303"/>
            <ac:spMk id="2075" creationId="{4A8FFEA1-1B69-4F42-B552-0CCF7259687D}"/>
          </ac:spMkLst>
        </pc:spChg>
        <pc:spChg chg="add">
          <ac:chgData name="Hielke Post" userId="57c8a7645c2bd4c3" providerId="LiveId" clId="{BF250EBA-8B89-4A52-8F04-B25928669EA3}" dt="2020-10-27T12:41:52.325" v="2158" actId="26606"/>
          <ac:spMkLst>
            <pc:docMk/>
            <pc:sldMk cId="3367729422" sldId="303"/>
            <ac:spMk id="2076" creationId="{AA3C9226-5EC8-460B-82D7-72AA994DF95E}"/>
          </ac:spMkLst>
        </pc:spChg>
        <pc:spChg chg="add">
          <ac:chgData name="Hielke Post" userId="57c8a7645c2bd4c3" providerId="LiveId" clId="{BF250EBA-8B89-4A52-8F04-B25928669EA3}" dt="2020-10-27T12:41:52.325" v="2158" actId="26606"/>
          <ac:spMkLst>
            <pc:docMk/>
            <pc:sldMk cId="3367729422" sldId="303"/>
            <ac:spMk id="2078" creationId="{B7D1EFAA-7858-42D7-9544-98A552ADF6EE}"/>
          </ac:spMkLst>
        </pc:spChg>
        <pc:spChg chg="add">
          <ac:chgData name="Hielke Post" userId="57c8a7645c2bd4c3" providerId="LiveId" clId="{BF250EBA-8B89-4A52-8F04-B25928669EA3}" dt="2020-10-27T12:41:52.325" v="2158" actId="26606"/>
          <ac:spMkLst>
            <pc:docMk/>
            <pc:sldMk cId="3367729422" sldId="303"/>
            <ac:spMk id="2080" creationId="{8F34D2C8-D65B-47C7-91F2-331661DBC475}"/>
          </ac:spMkLst>
        </pc:spChg>
        <pc:spChg chg="add">
          <ac:chgData name="Hielke Post" userId="57c8a7645c2bd4c3" providerId="LiveId" clId="{BF250EBA-8B89-4A52-8F04-B25928669EA3}" dt="2020-10-27T12:41:52.325" v="2158" actId="26606"/>
          <ac:spMkLst>
            <pc:docMk/>
            <pc:sldMk cId="3367729422" sldId="303"/>
            <ac:spMk id="2081" creationId="{B0064D8A-32C8-44B3-9941-291A5A21C36A}"/>
          </ac:spMkLst>
        </pc:spChg>
        <pc:picChg chg="add del mod">
          <ac:chgData name="Hielke Post" userId="57c8a7645c2bd4c3" providerId="LiveId" clId="{BF250EBA-8B89-4A52-8F04-B25928669EA3}" dt="2020-10-27T12:41:36.237" v="2146" actId="478"/>
          <ac:picMkLst>
            <pc:docMk/>
            <pc:sldMk cId="3367729422" sldId="303"/>
            <ac:picMk id="2050" creationId="{CC0C4B65-300E-47C5-889D-419ABF67B796}"/>
          </ac:picMkLst>
        </pc:picChg>
        <pc:picChg chg="add mod">
          <ac:chgData name="Hielke Post" userId="57c8a7645c2bd4c3" providerId="LiveId" clId="{BF250EBA-8B89-4A52-8F04-B25928669EA3}" dt="2020-10-27T15:45:43.745" v="2336" actId="1076"/>
          <ac:picMkLst>
            <pc:docMk/>
            <pc:sldMk cId="3367729422" sldId="303"/>
            <ac:picMk id="2052" creationId="{B259BB4D-B2E5-4886-9027-6F50707EFE47}"/>
          </ac:picMkLst>
        </pc:picChg>
        <pc:cxnChg chg="add mod">
          <ac:chgData name="Hielke Post" userId="57c8a7645c2bd4c3" providerId="LiveId" clId="{BF250EBA-8B89-4A52-8F04-B25928669EA3}" dt="2020-10-27T15:46:01.347" v="2341" actId="1035"/>
          <ac:cxnSpMkLst>
            <pc:docMk/>
            <pc:sldMk cId="3367729422" sldId="303"/>
            <ac:cxnSpMk id="9" creationId="{6B9651D4-C407-4CBF-8633-060CEEAA76F1}"/>
          </ac:cxnSpMkLst>
        </pc:cxnChg>
        <pc:cxnChg chg="add mod">
          <ac:chgData name="Hielke Post" userId="57c8a7645c2bd4c3" providerId="LiveId" clId="{BF250EBA-8B89-4A52-8F04-B25928669EA3}" dt="2020-10-27T12:44:41.027" v="2221" actId="1582"/>
          <ac:cxnSpMkLst>
            <pc:docMk/>
            <pc:sldMk cId="3367729422" sldId="303"/>
            <ac:cxnSpMk id="12" creationId="{0B74B66A-DF61-48DE-8D48-5CD18D796606}"/>
          </ac:cxnSpMkLst>
        </pc:cxnChg>
        <pc:cxnChg chg="add del">
          <ac:chgData name="Hielke Post" userId="57c8a7645c2bd4c3" providerId="LiveId" clId="{BF250EBA-8B89-4A52-8F04-B25928669EA3}" dt="2020-10-27T12:41:47.281" v="2151" actId="26606"/>
          <ac:cxnSpMkLst>
            <pc:docMk/>
            <pc:sldMk cId="3367729422" sldId="303"/>
            <ac:cxnSpMk id="77" creationId="{62A90A9D-33DF-408E-BF4C-F82588935C96}"/>
          </ac:cxnSpMkLst>
        </pc:cxnChg>
        <pc:cxnChg chg="add del">
          <ac:chgData name="Hielke Post" userId="57c8a7645c2bd4c3" providerId="LiveId" clId="{BF250EBA-8B89-4A52-8F04-B25928669EA3}" dt="2020-10-27T12:41:47.281" v="2151" actId="26606"/>
          <ac:cxnSpMkLst>
            <pc:docMk/>
            <pc:sldMk cId="3367729422" sldId="303"/>
            <ac:cxnSpMk id="81" creationId="{F04961BF-6DD2-4525-8611-2B21957DBE12}"/>
          </ac:cxnSpMkLst>
        </pc:cxnChg>
        <pc:cxnChg chg="add del">
          <ac:chgData name="Hielke Post" userId="57c8a7645c2bd4c3" providerId="LiveId" clId="{BF250EBA-8B89-4A52-8F04-B25928669EA3}" dt="2020-10-27T12:41:47.746" v="2153" actId="26606"/>
          <ac:cxnSpMkLst>
            <pc:docMk/>
            <pc:sldMk cId="3367729422" sldId="303"/>
            <ac:cxnSpMk id="2056" creationId="{38CF2381-9166-48DC-8859-93B6A589395C}"/>
          </ac:cxnSpMkLst>
        </pc:cxnChg>
        <pc:cxnChg chg="add del">
          <ac:chgData name="Hielke Post" userId="57c8a7645c2bd4c3" providerId="LiveId" clId="{BF250EBA-8B89-4A52-8F04-B25928669EA3}" dt="2020-10-27T12:41:48.133" v="2155" actId="26606"/>
          <ac:cxnSpMkLst>
            <pc:docMk/>
            <pc:sldMk cId="3367729422" sldId="303"/>
            <ac:cxnSpMk id="2062" creationId="{62A90A9D-33DF-408E-BF4C-F82588935C96}"/>
          </ac:cxnSpMkLst>
        </pc:cxnChg>
        <pc:cxnChg chg="add del">
          <ac:chgData name="Hielke Post" userId="57c8a7645c2bd4c3" providerId="LiveId" clId="{BF250EBA-8B89-4A52-8F04-B25928669EA3}" dt="2020-10-27T12:41:48.133" v="2155" actId="26606"/>
          <ac:cxnSpMkLst>
            <pc:docMk/>
            <pc:sldMk cId="3367729422" sldId="303"/>
            <ac:cxnSpMk id="2064" creationId="{F04961BF-6DD2-4525-8611-2B21957DBE12}"/>
          </ac:cxnSpMkLst>
        </pc:cxnChg>
        <pc:cxnChg chg="add del">
          <ac:chgData name="Hielke Post" userId="57c8a7645c2bd4c3" providerId="LiveId" clId="{BF250EBA-8B89-4A52-8F04-B25928669EA3}" dt="2020-10-27T12:41:52.286" v="2157" actId="26606"/>
          <ac:cxnSpMkLst>
            <pc:docMk/>
            <pc:sldMk cId="3367729422" sldId="303"/>
            <ac:cxnSpMk id="2070" creationId="{38CF2381-9166-48DC-8859-93B6A589395C}"/>
          </ac:cxnSpMkLst>
        </pc:cxnChg>
        <pc:cxnChg chg="add">
          <ac:chgData name="Hielke Post" userId="57c8a7645c2bd4c3" providerId="LiveId" clId="{BF250EBA-8B89-4A52-8F04-B25928669EA3}" dt="2020-10-27T12:41:52.325" v="2158" actId="26606"/>
          <ac:cxnSpMkLst>
            <pc:docMk/>
            <pc:sldMk cId="3367729422" sldId="303"/>
            <ac:cxnSpMk id="2077" creationId="{62A90A9D-33DF-408E-BF4C-F82588935C96}"/>
          </ac:cxnSpMkLst>
        </pc:cxnChg>
        <pc:cxnChg chg="add">
          <ac:chgData name="Hielke Post" userId="57c8a7645c2bd4c3" providerId="LiveId" clId="{BF250EBA-8B89-4A52-8F04-B25928669EA3}" dt="2020-10-27T12:41:52.325" v="2158" actId="26606"/>
          <ac:cxnSpMkLst>
            <pc:docMk/>
            <pc:sldMk cId="3367729422" sldId="303"/>
            <ac:cxnSpMk id="2079" creationId="{F04961BF-6DD2-4525-8611-2B21957DBE12}"/>
          </ac:cxnSpMkLst>
        </pc:cxnChg>
      </pc:sldChg>
      <pc:sldChg chg="modSp add mod ord">
        <pc:chgData name="Hielke Post" userId="57c8a7645c2bd4c3" providerId="LiveId" clId="{BF250EBA-8B89-4A52-8F04-B25928669EA3}" dt="2020-10-27T12:53:14.074" v="2274" actId="403"/>
        <pc:sldMkLst>
          <pc:docMk/>
          <pc:sldMk cId="1316722604" sldId="304"/>
        </pc:sldMkLst>
        <pc:spChg chg="mod">
          <ac:chgData name="Hielke Post" userId="57c8a7645c2bd4c3" providerId="LiveId" clId="{BF250EBA-8B89-4A52-8F04-B25928669EA3}" dt="2020-10-27T12:53:14.074" v="2274" actId="403"/>
          <ac:spMkLst>
            <pc:docMk/>
            <pc:sldMk cId="1316722604" sldId="304"/>
            <ac:spMk id="4" creationId="{3B8DBDF0-CE6F-4EDD-B3E2-0CB7CF8DF640}"/>
          </ac:spMkLst>
        </pc:spChg>
      </pc:sldChg>
      <pc:sldChg chg="addSp delSp modSp add mod ord modAnim">
        <pc:chgData name="Hielke Post" userId="57c8a7645c2bd4c3" providerId="LiveId" clId="{BF250EBA-8B89-4A52-8F04-B25928669EA3}" dt="2020-10-27T15:44:15.441" v="2330"/>
        <pc:sldMkLst>
          <pc:docMk/>
          <pc:sldMk cId="3841153882" sldId="305"/>
        </pc:sldMkLst>
        <pc:spChg chg="add mod">
          <ac:chgData name="Hielke Post" userId="57c8a7645c2bd4c3" providerId="LiveId" clId="{BF250EBA-8B89-4A52-8F04-B25928669EA3}" dt="2020-10-27T15:37:54.998" v="2303" actId="1076"/>
          <ac:spMkLst>
            <pc:docMk/>
            <pc:sldMk cId="3841153882" sldId="305"/>
            <ac:spMk id="3" creationId="{793B812B-2E24-4849-A1BC-544A0E9279C8}"/>
          </ac:spMkLst>
        </pc:spChg>
        <pc:spChg chg="add mod">
          <ac:chgData name="Hielke Post" userId="57c8a7645c2bd4c3" providerId="LiveId" clId="{BF250EBA-8B89-4A52-8F04-B25928669EA3}" dt="2020-10-27T15:38:15.432" v="2306" actId="1076"/>
          <ac:spMkLst>
            <pc:docMk/>
            <pc:sldMk cId="3841153882" sldId="305"/>
            <ac:spMk id="4" creationId="{6A7ABB4D-6961-48E5-B04E-7CD6E051E033}"/>
          </ac:spMkLst>
        </pc:spChg>
        <pc:spChg chg="add mod">
          <ac:chgData name="Hielke Post" userId="57c8a7645c2bd4c3" providerId="LiveId" clId="{BF250EBA-8B89-4A52-8F04-B25928669EA3}" dt="2020-10-27T15:38:23.330" v="2308" actId="1076"/>
          <ac:spMkLst>
            <pc:docMk/>
            <pc:sldMk cId="3841153882" sldId="305"/>
            <ac:spMk id="5" creationId="{28D8D240-1C7C-4825-A22B-6AEF2ABF49CE}"/>
          </ac:spMkLst>
        </pc:spChg>
        <pc:spChg chg="add mod">
          <ac:chgData name="Hielke Post" userId="57c8a7645c2bd4c3" providerId="LiveId" clId="{BF250EBA-8B89-4A52-8F04-B25928669EA3}" dt="2020-10-27T15:38:29.844" v="2310" actId="1076"/>
          <ac:spMkLst>
            <pc:docMk/>
            <pc:sldMk cId="3841153882" sldId="305"/>
            <ac:spMk id="7" creationId="{2FED2177-1C16-4B1E-ABAC-0CA9CDF8DAEB}"/>
          </ac:spMkLst>
        </pc:spChg>
        <pc:spChg chg="add mod">
          <ac:chgData name="Hielke Post" userId="57c8a7645c2bd4c3" providerId="LiveId" clId="{BF250EBA-8B89-4A52-8F04-B25928669EA3}" dt="2020-10-27T15:38:36.430" v="2312" actId="1076"/>
          <ac:spMkLst>
            <pc:docMk/>
            <pc:sldMk cId="3841153882" sldId="305"/>
            <ac:spMk id="8" creationId="{B2CF7D44-2E5F-4E01-8BE5-3A4FB3BC9A43}"/>
          </ac:spMkLst>
        </pc:spChg>
        <pc:spChg chg="add mod">
          <ac:chgData name="Hielke Post" userId="57c8a7645c2bd4c3" providerId="LiveId" clId="{BF250EBA-8B89-4A52-8F04-B25928669EA3}" dt="2020-10-27T15:38:42.746" v="2314" actId="1076"/>
          <ac:spMkLst>
            <pc:docMk/>
            <pc:sldMk cId="3841153882" sldId="305"/>
            <ac:spMk id="9" creationId="{B977D52A-58A9-4817-8809-6DB55FBBFBB4}"/>
          </ac:spMkLst>
        </pc:spChg>
        <pc:spChg chg="add mod">
          <ac:chgData name="Hielke Post" userId="57c8a7645c2bd4c3" providerId="LiveId" clId="{BF250EBA-8B89-4A52-8F04-B25928669EA3}" dt="2020-10-27T15:38:57.938" v="2322" actId="1076"/>
          <ac:spMkLst>
            <pc:docMk/>
            <pc:sldMk cId="3841153882" sldId="305"/>
            <ac:spMk id="11" creationId="{328CA47E-DE60-4099-9AF0-0E64474FDE06}"/>
          </ac:spMkLst>
        </pc:spChg>
        <pc:spChg chg="add del">
          <ac:chgData name="Hielke Post" userId="57c8a7645c2bd4c3" providerId="LiveId" clId="{BF250EBA-8B89-4A52-8F04-B25928669EA3}" dt="2020-10-27T15:38:55.681" v="2320" actId="22"/>
          <ac:spMkLst>
            <pc:docMk/>
            <pc:sldMk cId="3841153882" sldId="305"/>
            <ac:spMk id="21" creationId="{D8E08B6C-E6D9-4417-AEA3-F2C2F5AFF22B}"/>
          </ac:spMkLst>
        </pc:spChg>
        <pc:spChg chg="mod">
          <ac:chgData name="Hielke Post" userId="57c8a7645c2bd4c3" providerId="LiveId" clId="{BF250EBA-8B89-4A52-8F04-B25928669EA3}" dt="2020-10-27T15:38:55.373" v="2319" actId="1076"/>
          <ac:spMkLst>
            <pc:docMk/>
            <pc:sldMk cId="3841153882" sldId="305"/>
            <ac:spMk id="23" creationId="{0435BD0B-4740-43A3-AA05-B691A75611D6}"/>
          </ac:spMkLst>
        </pc:spChg>
        <pc:spChg chg="add mod">
          <ac:chgData name="Hielke Post" userId="57c8a7645c2bd4c3" providerId="LiveId" clId="{BF250EBA-8B89-4A52-8F04-B25928669EA3}" dt="2020-10-27T15:39:12.734" v="2327" actId="1076"/>
          <ac:spMkLst>
            <pc:docMk/>
            <pc:sldMk cId="3841153882" sldId="305"/>
            <ac:spMk id="25" creationId="{3AC2C5AC-E219-47D3-9344-98F2F8FB4170}"/>
          </ac:spMkLst>
        </pc:spChg>
        <pc:spChg chg="add mod">
          <ac:chgData name="Hielke Post" userId="57c8a7645c2bd4c3" providerId="LiveId" clId="{BF250EBA-8B89-4A52-8F04-B25928669EA3}" dt="2020-10-27T15:39:09.214" v="2326" actId="1076"/>
          <ac:spMkLst>
            <pc:docMk/>
            <pc:sldMk cId="3841153882" sldId="305"/>
            <ac:spMk id="27" creationId="{A8066439-84E1-4F78-90D6-6DF6BA27A332}"/>
          </ac:spMkLst>
        </pc:spChg>
        <pc:spChg chg="add mod">
          <ac:chgData name="Hielke Post" userId="57c8a7645c2bd4c3" providerId="LiveId" clId="{BF250EBA-8B89-4A52-8F04-B25928669EA3}" dt="2020-10-27T15:39:42.959" v="2329" actId="13822"/>
          <ac:spMkLst>
            <pc:docMk/>
            <pc:sldMk cId="3841153882" sldId="305"/>
            <ac:spMk id="28" creationId="{F692C6E0-CF71-4EF5-8FEF-783944F890A2}"/>
          </ac:spMkLst>
        </pc:spChg>
      </pc:sldChg>
      <pc:sldChg chg="add ord">
        <pc:chgData name="Hielke Post" userId="57c8a7645c2bd4c3" providerId="LiveId" clId="{BF250EBA-8B89-4A52-8F04-B25928669EA3}" dt="2020-10-27T15:44:31.362" v="2333"/>
        <pc:sldMkLst>
          <pc:docMk/>
          <pc:sldMk cId="3078361329" sldId="306"/>
        </pc:sldMkLst>
      </pc:sldChg>
      <pc:sldChg chg="new del">
        <pc:chgData name="Hielke Post" userId="57c8a7645c2bd4c3" providerId="LiveId" clId="{BF250EBA-8B89-4A52-8F04-B25928669EA3}" dt="2020-10-28T08:06:35.538" v="2355" actId="47"/>
        <pc:sldMkLst>
          <pc:docMk/>
          <pc:sldMk cId="1606158551" sldId="307"/>
        </pc:sldMkLst>
      </pc:sldChg>
      <pc:sldChg chg="addSp delSp modSp new del mod ord setBg setClrOvrMap">
        <pc:chgData name="Hielke Post" userId="57c8a7645c2bd4c3" providerId="LiveId" clId="{BF250EBA-8B89-4A52-8F04-B25928669EA3}" dt="2020-11-11T14:28:07.591" v="8275" actId="47"/>
        <pc:sldMkLst>
          <pc:docMk/>
          <pc:sldMk cId="3807618944" sldId="307"/>
        </pc:sldMkLst>
        <pc:spChg chg="mod">
          <ac:chgData name="Hielke Post" userId="57c8a7645c2bd4c3" providerId="LiveId" clId="{BF250EBA-8B89-4A52-8F04-B25928669EA3}" dt="2020-10-28T08:07:04.149" v="2399" actId="26606"/>
          <ac:spMkLst>
            <pc:docMk/>
            <pc:sldMk cId="3807618944" sldId="307"/>
            <ac:spMk id="2" creationId="{902EC359-2EEC-4DB6-A0F7-97165503D460}"/>
          </ac:spMkLst>
        </pc:spChg>
        <pc:spChg chg="mod">
          <ac:chgData name="Hielke Post" userId="57c8a7645c2bd4c3" providerId="LiveId" clId="{BF250EBA-8B89-4A52-8F04-B25928669EA3}" dt="2020-10-28T08:07:04.149" v="2399" actId="26606"/>
          <ac:spMkLst>
            <pc:docMk/>
            <pc:sldMk cId="3807618944" sldId="307"/>
            <ac:spMk id="3" creationId="{73E40689-D866-4512-AA46-B45DB3B4F29B}"/>
          </ac:spMkLst>
        </pc:spChg>
        <pc:spChg chg="add del">
          <ac:chgData name="Hielke Post" userId="57c8a7645c2bd4c3" providerId="LiveId" clId="{BF250EBA-8B89-4A52-8F04-B25928669EA3}" dt="2020-10-28T08:07:03.318" v="2396" actId="26606"/>
          <ac:spMkLst>
            <pc:docMk/>
            <pc:sldMk cId="3807618944" sldId="307"/>
            <ac:spMk id="8" creationId="{8C6E698C-8155-4B8B-BDC9-B7299772B509}"/>
          </ac:spMkLst>
        </pc:spChg>
        <pc:spChg chg="add del">
          <ac:chgData name="Hielke Post" userId="57c8a7645c2bd4c3" providerId="LiveId" clId="{BF250EBA-8B89-4A52-8F04-B25928669EA3}" dt="2020-10-28T08:07:03.318" v="2396" actId="26606"/>
          <ac:spMkLst>
            <pc:docMk/>
            <pc:sldMk cId="3807618944" sldId="307"/>
            <ac:spMk id="12" creationId="{A05250E5-90D0-4E41-B9BD-FF661DE54040}"/>
          </ac:spMkLst>
        </pc:spChg>
        <pc:spChg chg="add del">
          <ac:chgData name="Hielke Post" userId="57c8a7645c2bd4c3" providerId="LiveId" clId="{BF250EBA-8B89-4A52-8F04-B25928669EA3}" dt="2020-10-28T08:07:04.149" v="2398" actId="26606"/>
          <ac:spMkLst>
            <pc:docMk/>
            <pc:sldMk cId="3807618944" sldId="307"/>
            <ac:spMk id="14" creationId="{04D0B784-4306-4620-A278-1F5FFDE5A6C6}"/>
          </ac:spMkLst>
        </pc:spChg>
        <pc:spChg chg="add del">
          <ac:chgData name="Hielke Post" userId="57c8a7645c2bd4c3" providerId="LiveId" clId="{BF250EBA-8B89-4A52-8F04-B25928669EA3}" dt="2020-10-28T08:07:04.149" v="2398" actId="26606"/>
          <ac:spMkLst>
            <pc:docMk/>
            <pc:sldMk cId="3807618944" sldId="307"/>
            <ac:spMk id="15" creationId="{8F652E9C-631C-4EA3-A245-0633DA762889}"/>
          </ac:spMkLst>
        </pc:spChg>
        <pc:spChg chg="add del">
          <ac:chgData name="Hielke Post" userId="57c8a7645c2bd4c3" providerId="LiveId" clId="{BF250EBA-8B89-4A52-8F04-B25928669EA3}" dt="2020-10-28T08:07:04.149" v="2398" actId="26606"/>
          <ac:spMkLst>
            <pc:docMk/>
            <pc:sldMk cId="3807618944" sldId="307"/>
            <ac:spMk id="16" creationId="{F2344334-CC5A-4E5A-929E-D7BC8EA8FF3E}"/>
          </ac:spMkLst>
        </pc:spChg>
        <pc:spChg chg="add">
          <ac:chgData name="Hielke Post" userId="57c8a7645c2bd4c3" providerId="LiveId" clId="{BF250EBA-8B89-4A52-8F04-B25928669EA3}" dt="2020-10-28T08:07:04.149" v="2399" actId="26606"/>
          <ac:spMkLst>
            <pc:docMk/>
            <pc:sldMk cId="3807618944" sldId="307"/>
            <ac:spMk id="19" creationId="{8C6E698C-8155-4B8B-BDC9-B7299772B509}"/>
          </ac:spMkLst>
        </pc:spChg>
        <pc:spChg chg="add">
          <ac:chgData name="Hielke Post" userId="57c8a7645c2bd4c3" providerId="LiveId" clId="{BF250EBA-8B89-4A52-8F04-B25928669EA3}" dt="2020-10-28T08:07:04.149" v="2399" actId="26606"/>
          <ac:spMkLst>
            <pc:docMk/>
            <pc:sldMk cId="3807618944" sldId="307"/>
            <ac:spMk id="21" creationId="{A05250E5-90D0-4E41-B9BD-FF661DE54040}"/>
          </ac:spMkLst>
        </pc:spChg>
        <pc:picChg chg="add del">
          <ac:chgData name="Hielke Post" userId="57c8a7645c2bd4c3" providerId="LiveId" clId="{BF250EBA-8B89-4A52-8F04-B25928669EA3}" dt="2020-10-28T08:07:04.149" v="2398" actId="26606"/>
          <ac:picMkLst>
            <pc:docMk/>
            <pc:sldMk cId="3807618944" sldId="307"/>
            <ac:picMk id="7" creationId="{884CC909-0033-477B-A35C-E89D6D269A64}"/>
          </ac:picMkLst>
        </pc:picChg>
        <pc:cxnChg chg="add del">
          <ac:chgData name="Hielke Post" userId="57c8a7645c2bd4c3" providerId="LiveId" clId="{BF250EBA-8B89-4A52-8F04-B25928669EA3}" dt="2020-10-28T08:07:03.318" v="2396" actId="26606"/>
          <ac:cxnSpMkLst>
            <pc:docMk/>
            <pc:sldMk cId="3807618944" sldId="307"/>
            <ac:cxnSpMk id="10" creationId="{09525C9A-1972-4836-BA7A-706C946EF4DA}"/>
          </ac:cxnSpMkLst>
        </pc:cxnChg>
        <pc:cxnChg chg="add del">
          <ac:chgData name="Hielke Post" userId="57c8a7645c2bd4c3" providerId="LiveId" clId="{BF250EBA-8B89-4A52-8F04-B25928669EA3}" dt="2020-10-28T08:07:04.149" v="2398" actId="26606"/>
          <ac:cxnSpMkLst>
            <pc:docMk/>
            <pc:sldMk cId="3807618944" sldId="307"/>
            <ac:cxnSpMk id="17" creationId="{9FA11F79-B78D-4A0E-8847-525316B22B0B}"/>
          </ac:cxnSpMkLst>
        </pc:cxnChg>
        <pc:cxnChg chg="add">
          <ac:chgData name="Hielke Post" userId="57c8a7645c2bd4c3" providerId="LiveId" clId="{BF250EBA-8B89-4A52-8F04-B25928669EA3}" dt="2020-10-28T08:07:04.149" v="2399" actId="26606"/>
          <ac:cxnSpMkLst>
            <pc:docMk/>
            <pc:sldMk cId="3807618944" sldId="307"/>
            <ac:cxnSpMk id="20" creationId="{09525C9A-1972-4836-BA7A-706C946EF4DA}"/>
          </ac:cxnSpMkLst>
        </pc:cxnChg>
      </pc:sldChg>
      <pc:sldChg chg="add ord">
        <pc:chgData name="Hielke Post" userId="57c8a7645c2bd4c3" providerId="LiveId" clId="{BF250EBA-8B89-4A52-8F04-B25928669EA3}" dt="2020-11-02T07:53:27.362" v="2404"/>
        <pc:sldMkLst>
          <pc:docMk/>
          <pc:sldMk cId="1876800488" sldId="308"/>
        </pc:sldMkLst>
      </pc:sldChg>
      <pc:sldChg chg="add del ord">
        <pc:chgData name="Hielke Post" userId="57c8a7645c2bd4c3" providerId="LiveId" clId="{BF250EBA-8B89-4A52-8F04-B25928669EA3}" dt="2020-11-10T10:32:03.628" v="7467" actId="2696"/>
        <pc:sldMkLst>
          <pc:docMk/>
          <pc:sldMk cId="3964664789" sldId="309"/>
        </pc:sldMkLst>
      </pc:sldChg>
      <pc:sldChg chg="add ord">
        <pc:chgData name="Hielke Post" userId="57c8a7645c2bd4c3" providerId="LiveId" clId="{BF250EBA-8B89-4A52-8F04-B25928669EA3}" dt="2020-11-02T07:53:43.680" v="2410"/>
        <pc:sldMkLst>
          <pc:docMk/>
          <pc:sldMk cId="2409639457" sldId="310"/>
        </pc:sldMkLst>
      </pc:sldChg>
      <pc:sldChg chg="add ord">
        <pc:chgData name="Hielke Post" userId="57c8a7645c2bd4c3" providerId="LiveId" clId="{BF250EBA-8B89-4A52-8F04-B25928669EA3}" dt="2020-11-02T07:53:55.130" v="2413"/>
        <pc:sldMkLst>
          <pc:docMk/>
          <pc:sldMk cId="2335673190" sldId="311"/>
        </pc:sldMkLst>
      </pc:sldChg>
      <pc:sldChg chg="add del ord">
        <pc:chgData name="Hielke Post" userId="57c8a7645c2bd4c3" providerId="LiveId" clId="{BF250EBA-8B89-4A52-8F04-B25928669EA3}" dt="2020-11-11T14:34:04.507" v="8579"/>
        <pc:sldMkLst>
          <pc:docMk/>
          <pc:sldMk cId="1187708230" sldId="312"/>
        </pc:sldMkLst>
      </pc:sldChg>
      <pc:sldChg chg="add ord">
        <pc:chgData name="Hielke Post" userId="57c8a7645c2bd4c3" providerId="LiveId" clId="{BF250EBA-8B89-4A52-8F04-B25928669EA3}" dt="2020-11-02T07:54:15.037" v="2419"/>
        <pc:sldMkLst>
          <pc:docMk/>
          <pc:sldMk cId="3112175721" sldId="313"/>
        </pc:sldMkLst>
      </pc:sldChg>
      <pc:sldChg chg="addSp delSp modSp add mod ord">
        <pc:chgData name="Hielke Post" userId="57c8a7645c2bd4c3" providerId="LiveId" clId="{BF250EBA-8B89-4A52-8F04-B25928669EA3}" dt="2020-11-02T11:58:23.699" v="3370" actId="1076"/>
        <pc:sldMkLst>
          <pc:docMk/>
          <pc:sldMk cId="3086605604" sldId="314"/>
        </pc:sldMkLst>
        <pc:spChg chg="add del mod">
          <ac:chgData name="Hielke Post" userId="57c8a7645c2bd4c3" providerId="LiveId" clId="{BF250EBA-8B89-4A52-8F04-B25928669EA3}" dt="2020-11-02T11:58:20.772" v="3369" actId="1076"/>
          <ac:spMkLst>
            <pc:docMk/>
            <pc:sldMk cId="3086605604" sldId="314"/>
            <ac:spMk id="4" creationId="{3B8DBDF0-CE6F-4EDD-B3E2-0CB7CF8DF640}"/>
          </ac:spMkLst>
        </pc:spChg>
        <pc:spChg chg="add del mod">
          <ac:chgData name="Hielke Post" userId="57c8a7645c2bd4c3" providerId="LiveId" clId="{BF250EBA-8B89-4A52-8F04-B25928669EA3}" dt="2020-11-02T07:54:51.697" v="2424" actId="478"/>
          <ac:spMkLst>
            <pc:docMk/>
            <pc:sldMk cId="3086605604" sldId="314"/>
            <ac:spMk id="5" creationId="{ADDDA5C9-0CEE-4644-9052-4F35C9F39156}"/>
          </ac:spMkLst>
        </pc:spChg>
        <pc:spChg chg="add mod">
          <ac:chgData name="Hielke Post" userId="57c8a7645c2bd4c3" providerId="LiveId" clId="{BF250EBA-8B89-4A52-8F04-B25928669EA3}" dt="2020-11-02T11:58:23.699" v="3370" actId="1076"/>
          <ac:spMkLst>
            <pc:docMk/>
            <pc:sldMk cId="3086605604" sldId="314"/>
            <ac:spMk id="11" creationId="{B2BC814C-DAB5-4F18-883A-6196F4451915}"/>
          </ac:spMkLst>
        </pc:spChg>
        <pc:picChg chg="add del">
          <ac:chgData name="Hielke Post" userId="57c8a7645c2bd4c3" providerId="LiveId" clId="{BF250EBA-8B89-4A52-8F04-B25928669EA3}" dt="2020-11-02T07:54:51.697" v="2424" actId="478"/>
          <ac:picMkLst>
            <pc:docMk/>
            <pc:sldMk cId="3086605604" sldId="314"/>
            <ac:picMk id="6" creationId="{97164C08-7FDE-483F-B9A3-FA1CED4028E7}"/>
          </ac:picMkLst>
        </pc:picChg>
      </pc:sldChg>
      <pc:sldChg chg="addSp delSp modSp new mod setBg">
        <pc:chgData name="Hielke Post" userId="57c8a7645c2bd4c3" providerId="LiveId" clId="{BF250EBA-8B89-4A52-8F04-B25928669EA3}" dt="2020-11-02T11:36:47.850" v="2897" actId="20577"/>
        <pc:sldMkLst>
          <pc:docMk/>
          <pc:sldMk cId="371775739" sldId="315"/>
        </pc:sldMkLst>
        <pc:spChg chg="mod">
          <ac:chgData name="Hielke Post" userId="57c8a7645c2bd4c3" providerId="LiveId" clId="{BF250EBA-8B89-4A52-8F04-B25928669EA3}" dt="2020-11-02T11:36:47.850" v="2897" actId="20577"/>
          <ac:spMkLst>
            <pc:docMk/>
            <pc:sldMk cId="371775739" sldId="315"/>
            <ac:spMk id="2" creationId="{CADE719F-0E8A-4899-A4ED-C2EA9A72DFC8}"/>
          </ac:spMkLst>
        </pc:spChg>
        <pc:spChg chg="add del">
          <ac:chgData name="Hielke Post" userId="57c8a7645c2bd4c3" providerId="LiveId" clId="{BF250EBA-8B89-4A52-8F04-B25928669EA3}" dt="2020-11-02T11:07:28.470" v="2479" actId="26606"/>
          <ac:spMkLst>
            <pc:docMk/>
            <pc:sldMk cId="371775739" sldId="315"/>
            <ac:spMk id="3" creationId="{2DBD2E32-9B98-460C-9F5F-A1837FBB465D}"/>
          </ac:spMkLst>
        </pc:spChg>
        <pc:spChg chg="mod ord">
          <ac:chgData name="Hielke Post" userId="57c8a7645c2bd4c3" providerId="LiveId" clId="{BF250EBA-8B89-4A52-8F04-B25928669EA3}" dt="2020-11-02T11:36:42.635" v="2880" actId="11"/>
          <ac:spMkLst>
            <pc:docMk/>
            <pc:sldMk cId="371775739" sldId="315"/>
            <ac:spMk id="4" creationId="{1A63995F-B329-41E7-9691-765A6CCF1AD1}"/>
          </ac:spMkLst>
        </pc:spChg>
        <pc:spChg chg="add ord">
          <ac:chgData name="Hielke Post" userId="57c8a7645c2bd4c3" providerId="LiveId" clId="{BF250EBA-8B89-4A52-8F04-B25928669EA3}" dt="2020-11-02T11:07:28.470" v="2479" actId="26606"/>
          <ac:spMkLst>
            <pc:docMk/>
            <pc:sldMk cId="371775739" sldId="315"/>
            <ac:spMk id="5" creationId="{0102200D-FA41-4251-9E64-C4EE3F068FDC}"/>
          </ac:spMkLst>
        </pc:spChg>
        <pc:spChg chg="add del">
          <ac:chgData name="Hielke Post" userId="57c8a7645c2bd4c3" providerId="LiveId" clId="{BF250EBA-8B89-4A52-8F04-B25928669EA3}" dt="2020-11-02T11:07:27.803" v="2476" actId="26606"/>
          <ac:spMkLst>
            <pc:docMk/>
            <pc:sldMk cId="371775739" sldId="315"/>
            <ac:spMk id="12" creationId="{21D53CA0-FDE7-4B62-AE74-A671E6B82DC8}"/>
          </ac:spMkLst>
        </pc:spChg>
        <pc:spChg chg="add del">
          <ac:chgData name="Hielke Post" userId="57c8a7645c2bd4c3" providerId="LiveId" clId="{BF250EBA-8B89-4A52-8F04-B25928669EA3}" dt="2020-11-02T11:07:27.803" v="2476" actId="26606"/>
          <ac:spMkLst>
            <pc:docMk/>
            <pc:sldMk cId="371775739" sldId="315"/>
            <ac:spMk id="14" creationId="{06FA22A8-DAD2-4DBF-BCF6-AA00E9D83620}"/>
          </ac:spMkLst>
        </pc:spChg>
        <pc:spChg chg="add del">
          <ac:chgData name="Hielke Post" userId="57c8a7645c2bd4c3" providerId="LiveId" clId="{BF250EBA-8B89-4A52-8F04-B25928669EA3}" dt="2020-11-02T11:07:27.803" v="2476" actId="26606"/>
          <ac:spMkLst>
            <pc:docMk/>
            <pc:sldMk cId="371775739" sldId="315"/>
            <ac:spMk id="18" creationId="{278593E4-9F18-4133-8E6D-49F2BD5E12A3}"/>
          </ac:spMkLst>
        </pc:spChg>
        <pc:spChg chg="add del">
          <ac:chgData name="Hielke Post" userId="57c8a7645c2bd4c3" providerId="LiveId" clId="{BF250EBA-8B89-4A52-8F04-B25928669EA3}" dt="2020-11-02T11:07:27.803" v="2476" actId="26606"/>
          <ac:spMkLst>
            <pc:docMk/>
            <pc:sldMk cId="371775739" sldId="315"/>
            <ac:spMk id="20" creationId="{482D7CB0-CBA7-460E-824A-FAAA7D333CBA}"/>
          </ac:spMkLst>
        </pc:spChg>
        <pc:spChg chg="add del">
          <ac:chgData name="Hielke Post" userId="57c8a7645c2bd4c3" providerId="LiveId" clId="{BF250EBA-8B89-4A52-8F04-B25928669EA3}" dt="2020-11-02T11:07:28.454" v="2478" actId="26606"/>
          <ac:spMkLst>
            <pc:docMk/>
            <pc:sldMk cId="371775739" sldId="315"/>
            <ac:spMk id="22" creationId="{AEABC29F-F82F-4902-B701-8FEEE414FE14}"/>
          </ac:spMkLst>
        </pc:spChg>
        <pc:spChg chg="add del">
          <ac:chgData name="Hielke Post" userId="57c8a7645c2bd4c3" providerId="LiveId" clId="{BF250EBA-8B89-4A52-8F04-B25928669EA3}" dt="2020-11-02T11:07:28.454" v="2478" actId="26606"/>
          <ac:spMkLst>
            <pc:docMk/>
            <pc:sldMk cId="371775739" sldId="315"/>
            <ac:spMk id="23" creationId="{4A8FFEA1-1B69-4F42-B552-0CCF7259687D}"/>
          </ac:spMkLst>
        </pc:spChg>
        <pc:spChg chg="add del">
          <ac:chgData name="Hielke Post" userId="57c8a7645c2bd4c3" providerId="LiveId" clId="{BF250EBA-8B89-4A52-8F04-B25928669EA3}" dt="2020-11-02T11:07:28.454" v="2478" actId="26606"/>
          <ac:spMkLst>
            <pc:docMk/>
            <pc:sldMk cId="371775739" sldId="315"/>
            <ac:spMk id="24" creationId="{D75BDCBB-0B1A-4AA1-B47F-DBDB642467AA}"/>
          </ac:spMkLst>
        </pc:spChg>
        <pc:spChg chg="add del">
          <ac:chgData name="Hielke Post" userId="57c8a7645c2bd4c3" providerId="LiveId" clId="{BF250EBA-8B89-4A52-8F04-B25928669EA3}" dt="2020-11-02T11:07:28.454" v="2478" actId="26606"/>
          <ac:spMkLst>
            <pc:docMk/>
            <pc:sldMk cId="371775739" sldId="315"/>
            <ac:spMk id="25" creationId="{AA3C9226-5EC8-460B-82D7-72AA994DF95E}"/>
          </ac:spMkLst>
        </pc:spChg>
        <pc:spChg chg="add del">
          <ac:chgData name="Hielke Post" userId="57c8a7645c2bd4c3" providerId="LiveId" clId="{BF250EBA-8B89-4A52-8F04-B25928669EA3}" dt="2020-11-02T11:07:28.454" v="2478" actId="26606"/>
          <ac:spMkLst>
            <pc:docMk/>
            <pc:sldMk cId="371775739" sldId="315"/>
            <ac:spMk id="27" creationId="{3C6B623D-A3E9-460F-9A5B-2F0FE253BF13}"/>
          </ac:spMkLst>
        </pc:spChg>
        <pc:spChg chg="add">
          <ac:chgData name="Hielke Post" userId="57c8a7645c2bd4c3" providerId="LiveId" clId="{BF250EBA-8B89-4A52-8F04-B25928669EA3}" dt="2020-11-02T11:07:28.470" v="2479" actId="26606"/>
          <ac:spMkLst>
            <pc:docMk/>
            <pc:sldMk cId="371775739" sldId="315"/>
            <ac:spMk id="30" creationId="{3CFC9789-57F4-4B9C-ABAA-6F7C8BADCAE8}"/>
          </ac:spMkLst>
        </pc:spChg>
        <pc:spChg chg="add">
          <ac:chgData name="Hielke Post" userId="57c8a7645c2bd4c3" providerId="LiveId" clId="{BF250EBA-8B89-4A52-8F04-B25928669EA3}" dt="2020-11-02T11:07:28.470" v="2479" actId="26606"/>
          <ac:spMkLst>
            <pc:docMk/>
            <pc:sldMk cId="371775739" sldId="315"/>
            <ac:spMk id="31" creationId="{9B54F538-07DE-4652-B506-5D16E3EBBB0F}"/>
          </ac:spMkLst>
        </pc:spChg>
        <pc:spChg chg="add">
          <ac:chgData name="Hielke Post" userId="57c8a7645c2bd4c3" providerId="LiveId" clId="{BF250EBA-8B89-4A52-8F04-B25928669EA3}" dt="2020-11-02T11:07:28.470" v="2479" actId="26606"/>
          <ac:spMkLst>
            <pc:docMk/>
            <pc:sldMk cId="371775739" sldId="315"/>
            <ac:spMk id="33" creationId="{038B8727-D318-4B70-B353-C390602FF311}"/>
          </ac:spMkLst>
        </pc:spChg>
        <pc:spChg chg="add">
          <ac:chgData name="Hielke Post" userId="57c8a7645c2bd4c3" providerId="LiveId" clId="{BF250EBA-8B89-4A52-8F04-B25928669EA3}" dt="2020-11-02T11:07:28.470" v="2479" actId="26606"/>
          <ac:spMkLst>
            <pc:docMk/>
            <pc:sldMk cId="371775739" sldId="315"/>
            <ac:spMk id="34" creationId="{1B0C8367-28B6-4EF1-B182-01BEC98727DB}"/>
          </ac:spMkLst>
        </pc:spChg>
        <pc:spChg chg="add">
          <ac:chgData name="Hielke Post" userId="57c8a7645c2bd4c3" providerId="LiveId" clId="{BF250EBA-8B89-4A52-8F04-B25928669EA3}" dt="2020-11-02T11:07:28.470" v="2479" actId="26606"/>
          <ac:spMkLst>
            <pc:docMk/>
            <pc:sldMk cId="371775739" sldId="315"/>
            <ac:spMk id="35" creationId="{649E3F4C-17F5-49E4-B05F-80C6B348AF28}"/>
          </ac:spMkLst>
        </pc:spChg>
        <pc:picChg chg="add mod ord modCrop">
          <ac:chgData name="Hielke Post" userId="57c8a7645c2bd4c3" providerId="LiveId" clId="{BF250EBA-8B89-4A52-8F04-B25928669EA3}" dt="2020-11-02T11:07:28.470" v="2479" actId="26606"/>
          <ac:picMkLst>
            <pc:docMk/>
            <pc:sldMk cId="371775739" sldId="315"/>
            <ac:picMk id="7" creationId="{FF0CDB97-7C3E-41DA-88E7-0FE63610FB6B}"/>
          </ac:picMkLst>
        </pc:picChg>
        <pc:cxnChg chg="add del">
          <ac:chgData name="Hielke Post" userId="57c8a7645c2bd4c3" providerId="LiveId" clId="{BF250EBA-8B89-4A52-8F04-B25928669EA3}" dt="2020-11-02T11:07:27.803" v="2476" actId="26606"/>
          <ac:cxnSpMkLst>
            <pc:docMk/>
            <pc:sldMk cId="371775739" sldId="315"/>
            <ac:cxnSpMk id="16" creationId="{38CF2381-9166-48DC-8859-93B6A589395C}"/>
          </ac:cxnSpMkLst>
        </pc:cxnChg>
        <pc:cxnChg chg="add del">
          <ac:chgData name="Hielke Post" userId="57c8a7645c2bd4c3" providerId="LiveId" clId="{BF250EBA-8B89-4A52-8F04-B25928669EA3}" dt="2020-11-02T11:07:28.454" v="2478" actId="26606"/>
          <ac:cxnSpMkLst>
            <pc:docMk/>
            <pc:sldMk cId="371775739" sldId="315"/>
            <ac:cxnSpMk id="26" creationId="{62A90A9D-33DF-408E-BF4C-F82588935C96}"/>
          </ac:cxnSpMkLst>
        </pc:cxnChg>
        <pc:cxnChg chg="add del">
          <ac:chgData name="Hielke Post" userId="57c8a7645c2bd4c3" providerId="LiveId" clId="{BF250EBA-8B89-4A52-8F04-B25928669EA3}" dt="2020-11-02T11:07:28.454" v="2478" actId="26606"/>
          <ac:cxnSpMkLst>
            <pc:docMk/>
            <pc:sldMk cId="371775739" sldId="315"/>
            <ac:cxnSpMk id="28" creationId="{B355BF7B-E19B-478B-8187-8EF57F4F91DC}"/>
          </ac:cxnSpMkLst>
        </pc:cxnChg>
        <pc:cxnChg chg="add">
          <ac:chgData name="Hielke Post" userId="57c8a7645c2bd4c3" providerId="LiveId" clId="{BF250EBA-8B89-4A52-8F04-B25928669EA3}" dt="2020-11-02T11:07:28.470" v="2479" actId="26606"/>
          <ac:cxnSpMkLst>
            <pc:docMk/>
            <pc:sldMk cId="371775739" sldId="315"/>
            <ac:cxnSpMk id="32" creationId="{03D56195-A6AC-4958-8B87-F7D009353EB1}"/>
          </ac:cxnSpMkLst>
        </pc:cxnChg>
      </pc:sldChg>
      <pc:sldChg chg="modSp new del mod">
        <pc:chgData name="Hielke Post" userId="57c8a7645c2bd4c3" providerId="LiveId" clId="{BF250EBA-8B89-4A52-8F04-B25928669EA3}" dt="2020-11-02T11:01:13.105" v="2461" actId="47"/>
        <pc:sldMkLst>
          <pc:docMk/>
          <pc:sldMk cId="2865691589" sldId="315"/>
        </pc:sldMkLst>
        <pc:spChg chg="mod">
          <ac:chgData name="Hielke Post" userId="57c8a7645c2bd4c3" providerId="LiveId" clId="{BF250EBA-8B89-4A52-8F04-B25928669EA3}" dt="2020-11-02T09:58:22.863" v="2460"/>
          <ac:spMkLst>
            <pc:docMk/>
            <pc:sldMk cId="2865691589" sldId="315"/>
            <ac:spMk id="2" creationId="{37B7E116-50B0-4DD9-99A1-9B7F5120B31B}"/>
          </ac:spMkLst>
        </pc:spChg>
      </pc:sldChg>
      <pc:sldChg chg="addSp delSp modSp new del mod setBg">
        <pc:chgData name="Hielke Post" userId="57c8a7645c2bd4c3" providerId="LiveId" clId="{BF250EBA-8B89-4A52-8F04-B25928669EA3}" dt="2020-11-02T11:36:58.860" v="2901" actId="47"/>
        <pc:sldMkLst>
          <pc:docMk/>
          <pc:sldMk cId="1730781903" sldId="316"/>
        </pc:sldMkLst>
        <pc:spChg chg="mod">
          <ac:chgData name="Hielke Post" userId="57c8a7645c2bd4c3" providerId="LiveId" clId="{BF250EBA-8B89-4A52-8F04-B25928669EA3}" dt="2020-11-02T11:07:09.871" v="2471" actId="26606"/>
          <ac:spMkLst>
            <pc:docMk/>
            <pc:sldMk cId="1730781903" sldId="316"/>
            <ac:spMk id="2" creationId="{7D59FE73-452E-44F0-BDBA-58C080A5C094}"/>
          </ac:spMkLst>
        </pc:spChg>
        <pc:spChg chg="del">
          <ac:chgData name="Hielke Post" userId="57c8a7645c2bd4c3" providerId="LiveId" clId="{BF250EBA-8B89-4A52-8F04-B25928669EA3}" dt="2020-11-02T11:07:09.871" v="2471" actId="26606"/>
          <ac:spMkLst>
            <pc:docMk/>
            <pc:sldMk cId="1730781903" sldId="316"/>
            <ac:spMk id="3" creationId="{D7CD2CBF-FDE4-4F22-9E84-7F1CD5F18740}"/>
          </ac:spMkLst>
        </pc:spChg>
        <pc:spChg chg="mod">
          <ac:chgData name="Hielke Post" userId="57c8a7645c2bd4c3" providerId="LiveId" clId="{BF250EBA-8B89-4A52-8F04-B25928669EA3}" dt="2020-11-02T11:07:09.871" v="2471" actId="26606"/>
          <ac:spMkLst>
            <pc:docMk/>
            <pc:sldMk cId="1730781903" sldId="316"/>
            <ac:spMk id="4" creationId="{8C496809-7782-488A-A398-A2F99C311D06}"/>
          </ac:spMkLst>
        </pc:spChg>
        <pc:spChg chg="add">
          <ac:chgData name="Hielke Post" userId="57c8a7645c2bd4c3" providerId="LiveId" clId="{BF250EBA-8B89-4A52-8F04-B25928669EA3}" dt="2020-11-02T11:07:09.871" v="2471" actId="26606"/>
          <ac:spMkLst>
            <pc:docMk/>
            <pc:sldMk cId="1730781903" sldId="316"/>
            <ac:spMk id="10" creationId="{3CFC9789-57F4-4B9C-ABAA-6F7C8BADCAE8}"/>
          </ac:spMkLst>
        </pc:spChg>
        <pc:spChg chg="add">
          <ac:chgData name="Hielke Post" userId="57c8a7645c2bd4c3" providerId="LiveId" clId="{BF250EBA-8B89-4A52-8F04-B25928669EA3}" dt="2020-11-02T11:07:09.871" v="2471" actId="26606"/>
          <ac:spMkLst>
            <pc:docMk/>
            <pc:sldMk cId="1730781903" sldId="316"/>
            <ac:spMk id="12" creationId="{9B54F538-07DE-4652-B506-5D16E3EBBB0F}"/>
          </ac:spMkLst>
        </pc:spChg>
        <pc:spChg chg="add">
          <ac:chgData name="Hielke Post" userId="57c8a7645c2bd4c3" providerId="LiveId" clId="{BF250EBA-8B89-4A52-8F04-B25928669EA3}" dt="2020-11-02T11:07:09.871" v="2471" actId="26606"/>
          <ac:spMkLst>
            <pc:docMk/>
            <pc:sldMk cId="1730781903" sldId="316"/>
            <ac:spMk id="16" creationId="{038B8727-D318-4B70-B353-C390602FF311}"/>
          </ac:spMkLst>
        </pc:spChg>
        <pc:spChg chg="add">
          <ac:chgData name="Hielke Post" userId="57c8a7645c2bd4c3" providerId="LiveId" clId="{BF250EBA-8B89-4A52-8F04-B25928669EA3}" dt="2020-11-02T11:07:09.871" v="2471" actId="26606"/>
          <ac:spMkLst>
            <pc:docMk/>
            <pc:sldMk cId="1730781903" sldId="316"/>
            <ac:spMk id="18" creationId="{1B0C8367-28B6-4EF1-B182-01BEC98727DB}"/>
          </ac:spMkLst>
        </pc:spChg>
        <pc:spChg chg="add">
          <ac:chgData name="Hielke Post" userId="57c8a7645c2bd4c3" providerId="LiveId" clId="{BF250EBA-8B89-4A52-8F04-B25928669EA3}" dt="2020-11-02T11:07:09.871" v="2471" actId="26606"/>
          <ac:spMkLst>
            <pc:docMk/>
            <pc:sldMk cId="1730781903" sldId="316"/>
            <ac:spMk id="20" creationId="{649E3F4C-17F5-49E4-B05F-80C6B348AF28}"/>
          </ac:spMkLst>
        </pc:spChg>
        <pc:picChg chg="add mod">
          <ac:chgData name="Hielke Post" userId="57c8a7645c2bd4c3" providerId="LiveId" clId="{BF250EBA-8B89-4A52-8F04-B25928669EA3}" dt="2020-11-02T11:07:09.871" v="2471" actId="26606"/>
          <ac:picMkLst>
            <pc:docMk/>
            <pc:sldMk cId="1730781903" sldId="316"/>
            <ac:picMk id="5" creationId="{24A0406D-A71B-459C-B31C-4E13ED2EE00F}"/>
          </ac:picMkLst>
        </pc:picChg>
        <pc:picChg chg="add del mod">
          <ac:chgData name="Hielke Post" userId="57c8a7645c2bd4c3" providerId="LiveId" clId="{BF250EBA-8B89-4A52-8F04-B25928669EA3}" dt="2020-11-02T11:07:06.791" v="2469" actId="478"/>
          <ac:picMkLst>
            <pc:docMk/>
            <pc:sldMk cId="1730781903" sldId="316"/>
            <ac:picMk id="2050" creationId="{84C6D4E3-D615-4EF2-A390-75C904FD4367}"/>
          </ac:picMkLst>
        </pc:picChg>
        <pc:cxnChg chg="add">
          <ac:chgData name="Hielke Post" userId="57c8a7645c2bd4c3" providerId="LiveId" clId="{BF250EBA-8B89-4A52-8F04-B25928669EA3}" dt="2020-11-02T11:07:09.871" v="2471" actId="26606"/>
          <ac:cxnSpMkLst>
            <pc:docMk/>
            <pc:sldMk cId="1730781903" sldId="316"/>
            <ac:cxnSpMk id="14" creationId="{03D56195-A6AC-4958-8B87-F7D009353EB1}"/>
          </ac:cxnSpMkLst>
        </pc:cxnChg>
      </pc:sldChg>
      <pc:sldChg chg="addSp delSp modSp add mod">
        <pc:chgData name="Hielke Post" userId="57c8a7645c2bd4c3" providerId="LiveId" clId="{BF250EBA-8B89-4A52-8F04-B25928669EA3}" dt="2020-11-02T14:04:19.528" v="3715" actId="20577"/>
        <pc:sldMkLst>
          <pc:docMk/>
          <pc:sldMk cId="4123503922" sldId="317"/>
        </pc:sldMkLst>
        <pc:spChg chg="add del mod">
          <ac:chgData name="Hielke Post" userId="57c8a7645c2bd4c3" providerId="LiveId" clId="{BF250EBA-8B89-4A52-8F04-B25928669EA3}" dt="2020-11-02T11:37:07.456" v="2904"/>
          <ac:spMkLst>
            <pc:docMk/>
            <pc:sldMk cId="4123503922" sldId="317"/>
            <ac:spMk id="6" creationId="{2F9C0AF7-014F-453F-81D2-260194A216EA}"/>
          </ac:spMkLst>
        </pc:spChg>
        <pc:spChg chg="add mod">
          <ac:chgData name="Hielke Post" userId="57c8a7645c2bd4c3" providerId="LiveId" clId="{BF250EBA-8B89-4A52-8F04-B25928669EA3}" dt="2020-11-02T14:04:19.528" v="3715" actId="20577"/>
          <ac:spMkLst>
            <pc:docMk/>
            <pc:sldMk cId="4123503922" sldId="317"/>
            <ac:spMk id="8" creationId="{91ADD58F-70E3-488C-A2E2-49B5D44F95A6}"/>
          </ac:spMkLst>
        </pc:spChg>
        <pc:spChg chg="add mod">
          <ac:chgData name="Hielke Post" userId="57c8a7645c2bd4c3" providerId="LiveId" clId="{BF250EBA-8B89-4A52-8F04-B25928669EA3}" dt="2020-11-02T11:38:54.665" v="3013" actId="1076"/>
          <ac:spMkLst>
            <pc:docMk/>
            <pc:sldMk cId="4123503922" sldId="317"/>
            <ac:spMk id="9" creationId="{E79AC2B8-8E97-4EF7-A786-51B9338478A2}"/>
          </ac:spMkLst>
        </pc:spChg>
        <pc:spChg chg="add mod">
          <ac:chgData name="Hielke Post" userId="57c8a7645c2bd4c3" providerId="LiveId" clId="{BF250EBA-8B89-4A52-8F04-B25928669EA3}" dt="2020-11-02T11:43:19.588" v="3099" actId="1076"/>
          <ac:spMkLst>
            <pc:docMk/>
            <pc:sldMk cId="4123503922" sldId="317"/>
            <ac:spMk id="10" creationId="{F82BA7B0-8076-49FE-A615-432C4AAD98E7}"/>
          </ac:spMkLst>
        </pc:spChg>
        <pc:spChg chg="add mod">
          <ac:chgData name="Hielke Post" userId="57c8a7645c2bd4c3" providerId="LiveId" clId="{BF250EBA-8B89-4A52-8F04-B25928669EA3}" dt="2020-11-02T11:43:21.649" v="3100" actId="1076"/>
          <ac:spMkLst>
            <pc:docMk/>
            <pc:sldMk cId="4123503922" sldId="317"/>
            <ac:spMk id="11" creationId="{5C67856E-41F4-4F7A-A86C-DE5FA9E642F3}"/>
          </ac:spMkLst>
        </pc:spChg>
        <pc:spChg chg="add mod">
          <ac:chgData name="Hielke Post" userId="57c8a7645c2bd4c3" providerId="LiveId" clId="{BF250EBA-8B89-4A52-8F04-B25928669EA3}" dt="2020-11-02T11:39:12.453" v="3023" actId="20577"/>
          <ac:spMkLst>
            <pc:docMk/>
            <pc:sldMk cId="4123503922" sldId="317"/>
            <ac:spMk id="13" creationId="{864680B8-E8DE-4A85-8F7C-3B02EF6AE8C3}"/>
          </ac:spMkLst>
        </pc:spChg>
        <pc:picChg chg="add mod">
          <ac:chgData name="Hielke Post" userId="57c8a7645c2bd4c3" providerId="LiveId" clId="{BF250EBA-8B89-4A52-8F04-B25928669EA3}" dt="2020-11-02T11:41:43.576" v="3082" actId="1076"/>
          <ac:picMkLst>
            <pc:docMk/>
            <pc:sldMk cId="4123503922" sldId="317"/>
            <ac:picMk id="3" creationId="{A5EFF5A5-E740-47DC-A57E-DEC0100032D0}"/>
          </ac:picMkLst>
        </pc:picChg>
        <pc:picChg chg="del">
          <ac:chgData name="Hielke Post" userId="57c8a7645c2bd4c3" providerId="LiveId" clId="{BF250EBA-8B89-4A52-8F04-B25928669EA3}" dt="2020-11-02T11:36:56.330" v="2899" actId="478"/>
          <ac:picMkLst>
            <pc:docMk/>
            <pc:sldMk cId="4123503922" sldId="317"/>
            <ac:picMk id="7" creationId="{FF0CDB97-7C3E-41DA-88E7-0FE63610FB6B}"/>
          </ac:picMkLst>
        </pc:picChg>
      </pc:sldChg>
      <pc:sldChg chg="new del">
        <pc:chgData name="Hielke Post" userId="57c8a7645c2bd4c3" providerId="LiveId" clId="{BF250EBA-8B89-4A52-8F04-B25928669EA3}" dt="2020-11-02T11:44:40.401" v="3111" actId="47"/>
        <pc:sldMkLst>
          <pc:docMk/>
          <pc:sldMk cId="1362905667" sldId="318"/>
        </pc:sldMkLst>
      </pc:sldChg>
      <pc:sldChg chg="addSp delSp modSp new mod">
        <pc:chgData name="Hielke Post" userId="57c8a7645c2bd4c3" providerId="LiveId" clId="{BF250EBA-8B89-4A52-8F04-B25928669EA3}" dt="2020-11-02T11:47:38.817" v="3142"/>
        <pc:sldMkLst>
          <pc:docMk/>
          <pc:sldMk cId="3582011793" sldId="318"/>
        </pc:sldMkLst>
        <pc:spChg chg="mod">
          <ac:chgData name="Hielke Post" userId="57c8a7645c2bd4c3" providerId="LiveId" clId="{BF250EBA-8B89-4A52-8F04-B25928669EA3}" dt="2020-11-02T11:44:52.528" v="3123" actId="5793"/>
          <ac:spMkLst>
            <pc:docMk/>
            <pc:sldMk cId="3582011793" sldId="318"/>
            <ac:spMk id="2" creationId="{5B97186E-8157-4A1D-AB89-2EA171013DEE}"/>
          </ac:spMkLst>
        </pc:spChg>
        <pc:spChg chg="mod">
          <ac:chgData name="Hielke Post" userId="57c8a7645c2bd4c3" providerId="LiveId" clId="{BF250EBA-8B89-4A52-8F04-B25928669EA3}" dt="2020-11-02T11:47:38.817" v="3142"/>
          <ac:spMkLst>
            <pc:docMk/>
            <pc:sldMk cId="3582011793" sldId="318"/>
            <ac:spMk id="3" creationId="{B5F65E0B-23F6-46D1-8ED6-66DBB131106E}"/>
          </ac:spMkLst>
        </pc:spChg>
        <pc:spChg chg="add del">
          <ac:chgData name="Hielke Post" userId="57c8a7645c2bd4c3" providerId="LiveId" clId="{BF250EBA-8B89-4A52-8F04-B25928669EA3}" dt="2020-11-02T11:47:36.715" v="3139" actId="478"/>
          <ac:spMkLst>
            <pc:docMk/>
            <pc:sldMk cId="3582011793" sldId="318"/>
            <ac:spMk id="5" creationId="{A965A686-DD44-4175-8309-E364C674BF6E}"/>
          </ac:spMkLst>
        </pc:spChg>
      </pc:sldChg>
      <pc:sldChg chg="add ord">
        <pc:chgData name="Hielke Post" userId="57c8a7645c2bd4c3" providerId="LiveId" clId="{BF250EBA-8B89-4A52-8F04-B25928669EA3}" dt="2020-11-02T11:49:23.408" v="3147"/>
        <pc:sldMkLst>
          <pc:docMk/>
          <pc:sldMk cId="1554481924" sldId="319"/>
        </pc:sldMkLst>
      </pc:sldChg>
      <pc:sldChg chg="addSp delSp modSp new del mod">
        <pc:chgData name="Hielke Post" userId="57c8a7645c2bd4c3" providerId="LiveId" clId="{BF250EBA-8B89-4A52-8F04-B25928669EA3}" dt="2020-11-02T11:56:32.184" v="3225" actId="47"/>
        <pc:sldMkLst>
          <pc:docMk/>
          <pc:sldMk cId="3984837853" sldId="320"/>
        </pc:sldMkLst>
        <pc:spChg chg="mod">
          <ac:chgData name="Hielke Post" userId="57c8a7645c2bd4c3" providerId="LiveId" clId="{BF250EBA-8B89-4A52-8F04-B25928669EA3}" dt="2020-11-02T11:55:50.779" v="3219" actId="20577"/>
          <ac:spMkLst>
            <pc:docMk/>
            <pc:sldMk cId="3984837853" sldId="320"/>
            <ac:spMk id="2" creationId="{12091114-06BE-4183-9DE1-B34A8F31B64B}"/>
          </ac:spMkLst>
        </pc:spChg>
        <pc:spChg chg="del mod">
          <ac:chgData name="Hielke Post" userId="57c8a7645c2bd4c3" providerId="LiveId" clId="{BF250EBA-8B89-4A52-8F04-B25928669EA3}" dt="2020-11-02T11:53:44.016" v="3210" actId="478"/>
          <ac:spMkLst>
            <pc:docMk/>
            <pc:sldMk cId="3984837853" sldId="320"/>
            <ac:spMk id="3" creationId="{2E91E591-7F9C-41AB-B936-7EAD59F700ED}"/>
          </ac:spMkLst>
        </pc:spChg>
        <pc:spChg chg="add del mod">
          <ac:chgData name="Hielke Post" userId="57c8a7645c2bd4c3" providerId="LiveId" clId="{BF250EBA-8B89-4A52-8F04-B25928669EA3}" dt="2020-11-02T11:56:29.243" v="3222" actId="478"/>
          <ac:spMkLst>
            <pc:docMk/>
            <pc:sldMk cId="3984837853" sldId="320"/>
            <ac:spMk id="4" creationId="{CB9F394F-75A7-4C4F-909D-E26EFA0D044B}"/>
          </ac:spMkLst>
        </pc:spChg>
        <pc:picChg chg="add del mod">
          <ac:chgData name="Hielke Post" userId="57c8a7645c2bd4c3" providerId="LiveId" clId="{BF250EBA-8B89-4A52-8F04-B25928669EA3}" dt="2020-11-02T11:56:29.243" v="3222" actId="478"/>
          <ac:picMkLst>
            <pc:docMk/>
            <pc:sldMk cId="3984837853" sldId="320"/>
            <ac:picMk id="3074" creationId="{500B405B-4022-410B-AB6E-0421A5D21F15}"/>
          </ac:picMkLst>
        </pc:picChg>
      </pc:sldChg>
      <pc:sldChg chg="new del">
        <pc:chgData name="Hielke Post" userId="57c8a7645c2bd4c3" providerId="LiveId" clId="{BF250EBA-8B89-4A52-8F04-B25928669EA3}" dt="2020-11-02T11:56:32.903" v="3226" actId="47"/>
        <pc:sldMkLst>
          <pc:docMk/>
          <pc:sldMk cId="829816917" sldId="321"/>
        </pc:sldMkLst>
      </pc:sldChg>
      <pc:sldChg chg="addSp delSp modSp new mod modAnim">
        <pc:chgData name="Hielke Post" userId="57c8a7645c2bd4c3" providerId="LiveId" clId="{BF250EBA-8B89-4A52-8F04-B25928669EA3}" dt="2020-11-02T12:13:39.899" v="3667"/>
        <pc:sldMkLst>
          <pc:docMk/>
          <pc:sldMk cId="2526184358" sldId="322"/>
        </pc:sldMkLst>
        <pc:spChg chg="mod">
          <ac:chgData name="Hielke Post" userId="57c8a7645c2bd4c3" providerId="LiveId" clId="{BF250EBA-8B89-4A52-8F04-B25928669EA3}" dt="2020-11-02T11:56:41.401" v="3258" actId="20577"/>
          <ac:spMkLst>
            <pc:docMk/>
            <pc:sldMk cId="2526184358" sldId="322"/>
            <ac:spMk id="2" creationId="{B4C33BC1-A8EA-4CB8-BFDB-A70440C58447}"/>
          </ac:spMkLst>
        </pc:spChg>
        <pc:spChg chg="mod">
          <ac:chgData name="Hielke Post" userId="57c8a7645c2bd4c3" providerId="LiveId" clId="{BF250EBA-8B89-4A52-8F04-B25928669EA3}" dt="2020-11-02T12:02:27.535" v="3594" actId="1076"/>
          <ac:spMkLst>
            <pc:docMk/>
            <pc:sldMk cId="2526184358" sldId="322"/>
            <ac:spMk id="3" creationId="{38332214-8B6D-46FC-8A48-93CAA838544A}"/>
          </ac:spMkLst>
        </pc:spChg>
        <pc:spChg chg="add">
          <ac:chgData name="Hielke Post" userId="57c8a7645c2bd4c3" providerId="LiveId" clId="{BF250EBA-8B89-4A52-8F04-B25928669EA3}" dt="2020-11-02T11:56:33.759" v="3227" actId="22"/>
          <ac:spMkLst>
            <pc:docMk/>
            <pc:sldMk cId="2526184358" sldId="322"/>
            <ac:spMk id="7" creationId="{E9425F00-D156-4953-AE97-B51834574BAA}"/>
          </ac:spMkLst>
        </pc:spChg>
        <pc:spChg chg="add del mod">
          <ac:chgData name="Hielke Post" userId="57c8a7645c2bd4c3" providerId="LiveId" clId="{BF250EBA-8B89-4A52-8F04-B25928669EA3}" dt="2020-11-02T12:01:32.788" v="3372" actId="478"/>
          <ac:spMkLst>
            <pc:docMk/>
            <pc:sldMk cId="2526184358" sldId="322"/>
            <ac:spMk id="8" creationId="{5E48A68F-0A90-40F3-BF7E-F1F2C12E6DAD}"/>
          </ac:spMkLst>
        </pc:spChg>
        <pc:spChg chg="add mod">
          <ac:chgData name="Hielke Post" userId="57c8a7645c2bd4c3" providerId="LiveId" clId="{BF250EBA-8B89-4A52-8F04-B25928669EA3}" dt="2020-11-02T12:13:38.889" v="3666" actId="1076"/>
          <ac:spMkLst>
            <pc:docMk/>
            <pc:sldMk cId="2526184358" sldId="322"/>
            <ac:spMk id="9" creationId="{0B6BBE86-B846-4F13-BE96-949E60CA960A}"/>
          </ac:spMkLst>
        </pc:spChg>
        <pc:picChg chg="add">
          <ac:chgData name="Hielke Post" userId="57c8a7645c2bd4c3" providerId="LiveId" clId="{BF250EBA-8B89-4A52-8F04-B25928669EA3}" dt="2020-11-02T11:56:33.759" v="3227" actId="22"/>
          <ac:picMkLst>
            <pc:docMk/>
            <pc:sldMk cId="2526184358" sldId="322"/>
            <ac:picMk id="5" creationId="{461E711B-8896-4268-814B-DB301F5FD8E0}"/>
          </ac:picMkLst>
        </pc:picChg>
      </pc:sldChg>
      <pc:sldChg chg="addSp delSp modSp new mod setBg addAnim delAnim modAnim">
        <pc:chgData name="Hielke Post" userId="57c8a7645c2bd4c3" providerId="LiveId" clId="{BF250EBA-8B89-4A52-8F04-B25928669EA3}" dt="2020-11-02T12:12:49.300" v="3665"/>
        <pc:sldMkLst>
          <pc:docMk/>
          <pc:sldMk cId="2854657769" sldId="323"/>
        </pc:sldMkLst>
        <pc:spChg chg="mod">
          <ac:chgData name="Hielke Post" userId="57c8a7645c2bd4c3" providerId="LiveId" clId="{BF250EBA-8B89-4A52-8F04-B25928669EA3}" dt="2020-11-02T12:11:33.063" v="3653" actId="20577"/>
          <ac:spMkLst>
            <pc:docMk/>
            <pc:sldMk cId="2854657769" sldId="323"/>
            <ac:spMk id="2" creationId="{C8C12F33-3CD1-4A87-A56C-B0689E8D7759}"/>
          </ac:spMkLst>
        </pc:spChg>
        <pc:spChg chg="del">
          <ac:chgData name="Hielke Post" userId="57c8a7645c2bd4c3" providerId="LiveId" clId="{BF250EBA-8B89-4A52-8F04-B25928669EA3}" dt="2020-11-02T12:10:48.808" v="3599" actId="478"/>
          <ac:spMkLst>
            <pc:docMk/>
            <pc:sldMk cId="2854657769" sldId="323"/>
            <ac:spMk id="3" creationId="{52653BB4-5A4C-4DBB-B023-C9E8FAD8C97D}"/>
          </ac:spMkLst>
        </pc:spChg>
        <pc:spChg chg="add del mod">
          <ac:chgData name="Hielke Post" userId="57c8a7645c2bd4c3" providerId="LiveId" clId="{BF250EBA-8B89-4A52-8F04-B25928669EA3}" dt="2020-11-02T12:12:39.318" v="3661" actId="478"/>
          <ac:spMkLst>
            <pc:docMk/>
            <pc:sldMk cId="2854657769" sldId="323"/>
            <ac:spMk id="4" creationId="{D6E36ED8-5B6B-4DDF-8A6D-C3A357DEB492}"/>
          </ac:spMkLst>
        </pc:spChg>
        <pc:spChg chg="add">
          <ac:chgData name="Hielke Post" userId="57c8a7645c2bd4c3" providerId="LiveId" clId="{BF250EBA-8B89-4A52-8F04-B25928669EA3}" dt="2020-11-02T12:11:21.563" v="3603" actId="26606"/>
          <ac:spMkLst>
            <pc:docMk/>
            <pc:sldMk cId="2854657769" sldId="323"/>
            <ac:spMk id="73" creationId="{21D53CA0-FDE7-4B62-AE74-A671E6B82DC8}"/>
          </ac:spMkLst>
        </pc:spChg>
        <pc:spChg chg="add">
          <ac:chgData name="Hielke Post" userId="57c8a7645c2bd4c3" providerId="LiveId" clId="{BF250EBA-8B89-4A52-8F04-B25928669EA3}" dt="2020-11-02T12:11:21.563" v="3603" actId="26606"/>
          <ac:spMkLst>
            <pc:docMk/>
            <pc:sldMk cId="2854657769" sldId="323"/>
            <ac:spMk id="75" creationId="{06FA22A8-DAD2-4DBF-BCF6-AA00E9D83620}"/>
          </ac:spMkLst>
        </pc:spChg>
        <pc:spChg chg="add">
          <ac:chgData name="Hielke Post" userId="57c8a7645c2bd4c3" providerId="LiveId" clId="{BF250EBA-8B89-4A52-8F04-B25928669EA3}" dt="2020-11-02T12:11:21.563" v="3603" actId="26606"/>
          <ac:spMkLst>
            <pc:docMk/>
            <pc:sldMk cId="2854657769" sldId="323"/>
            <ac:spMk id="79" creationId="{8B774B55-DEEF-410A-9F9B-E3F6C9F71FA8}"/>
          </ac:spMkLst>
        </pc:spChg>
        <pc:spChg chg="add">
          <ac:chgData name="Hielke Post" userId="57c8a7645c2bd4c3" providerId="LiveId" clId="{BF250EBA-8B89-4A52-8F04-B25928669EA3}" dt="2020-11-02T12:11:21.563" v="3603" actId="26606"/>
          <ac:spMkLst>
            <pc:docMk/>
            <pc:sldMk cId="2854657769" sldId="323"/>
            <ac:spMk id="83" creationId="{B7318D88-D9BB-4846-BF7B-49CBE4094198}"/>
          </ac:spMkLst>
        </pc:spChg>
        <pc:spChg chg="add">
          <ac:chgData name="Hielke Post" userId="57c8a7645c2bd4c3" providerId="LiveId" clId="{BF250EBA-8B89-4A52-8F04-B25928669EA3}" dt="2020-11-02T12:11:21.563" v="3603" actId="26606"/>
          <ac:spMkLst>
            <pc:docMk/>
            <pc:sldMk cId="2854657769" sldId="323"/>
            <ac:spMk id="85" creationId="{178E6CEE-A5A7-4FF2-A9BA-8E59C72B3649}"/>
          </ac:spMkLst>
        </pc:spChg>
        <pc:picChg chg="add del mod">
          <ac:chgData name="Hielke Post" userId="57c8a7645c2bd4c3" providerId="LiveId" clId="{BF250EBA-8B89-4A52-8F04-B25928669EA3}" dt="2020-11-02T12:10:50.252" v="3600" actId="478"/>
          <ac:picMkLst>
            <pc:docMk/>
            <pc:sldMk cId="2854657769" sldId="323"/>
            <ac:picMk id="4098" creationId="{46540272-1048-4E9E-99EC-7B007CE1D4C1}"/>
          </ac:picMkLst>
        </pc:picChg>
        <pc:picChg chg="add mod">
          <ac:chgData name="Hielke Post" userId="57c8a7645c2bd4c3" providerId="LiveId" clId="{BF250EBA-8B89-4A52-8F04-B25928669EA3}" dt="2020-11-02T12:12:45.270" v="3664" actId="1076"/>
          <ac:picMkLst>
            <pc:docMk/>
            <pc:sldMk cId="2854657769" sldId="323"/>
            <ac:picMk id="4100" creationId="{4B5176F6-A765-48A3-A076-2A838EDA54B6}"/>
          </ac:picMkLst>
        </pc:picChg>
        <pc:cxnChg chg="add">
          <ac:chgData name="Hielke Post" userId="57c8a7645c2bd4c3" providerId="LiveId" clId="{BF250EBA-8B89-4A52-8F04-B25928669EA3}" dt="2020-11-02T12:11:21.563" v="3603" actId="26606"/>
          <ac:cxnSpMkLst>
            <pc:docMk/>
            <pc:sldMk cId="2854657769" sldId="323"/>
            <ac:cxnSpMk id="77" creationId="{38CF2381-9166-48DC-8859-93B6A589395C}"/>
          </ac:cxnSpMkLst>
        </pc:cxnChg>
        <pc:cxnChg chg="add">
          <ac:chgData name="Hielke Post" userId="57c8a7645c2bd4c3" providerId="LiveId" clId="{BF250EBA-8B89-4A52-8F04-B25928669EA3}" dt="2020-11-02T12:11:21.563" v="3603" actId="26606"/>
          <ac:cxnSpMkLst>
            <pc:docMk/>
            <pc:sldMk cId="2854657769" sldId="323"/>
            <ac:cxnSpMk id="81" creationId="{E86F63E5-80CB-48C0-8847-43E22C5378D7}"/>
          </ac:cxnSpMkLst>
        </pc:cxnChg>
      </pc:sldChg>
      <pc:sldChg chg="addSp delSp modSp new del mod setBg modAnim">
        <pc:chgData name="Hielke Post" userId="57c8a7645c2bd4c3" providerId="LiveId" clId="{BF250EBA-8B89-4A52-8F04-B25928669EA3}" dt="2020-11-11T14:30:09.863" v="8415" actId="47"/>
        <pc:sldMkLst>
          <pc:docMk/>
          <pc:sldMk cId="2569051025" sldId="324"/>
        </pc:sldMkLst>
        <pc:spChg chg="mod">
          <ac:chgData name="Hielke Post" userId="57c8a7645c2bd4c3" providerId="LiveId" clId="{BF250EBA-8B89-4A52-8F04-B25928669EA3}" dt="2020-11-02T16:14:27.722" v="3897" actId="20577"/>
          <ac:spMkLst>
            <pc:docMk/>
            <pc:sldMk cId="2569051025" sldId="324"/>
            <ac:spMk id="2" creationId="{03998C51-D9AE-467E-8EBA-DE9247589747}"/>
          </ac:spMkLst>
        </pc:spChg>
        <pc:spChg chg="del">
          <ac:chgData name="Hielke Post" userId="57c8a7645c2bd4c3" providerId="LiveId" clId="{BF250EBA-8B89-4A52-8F04-B25928669EA3}" dt="2020-11-02T15:54:58.078" v="3722" actId="478"/>
          <ac:spMkLst>
            <pc:docMk/>
            <pc:sldMk cId="2569051025" sldId="324"/>
            <ac:spMk id="3" creationId="{499CC981-CF8B-4A88-B14E-0E4F52FCDE15}"/>
          </ac:spMkLst>
        </pc:spChg>
        <pc:spChg chg="mod ord">
          <ac:chgData name="Hielke Post" userId="57c8a7645c2bd4c3" providerId="LiveId" clId="{BF250EBA-8B89-4A52-8F04-B25928669EA3}" dt="2020-11-02T16:14:30.033" v="3898" actId="20577"/>
          <ac:spMkLst>
            <pc:docMk/>
            <pc:sldMk cId="2569051025" sldId="324"/>
            <ac:spMk id="4" creationId="{DB4FC4EC-C32D-4344-89A7-FD5BB89B539E}"/>
          </ac:spMkLst>
        </pc:spChg>
        <pc:spChg chg="add del mod">
          <ac:chgData name="Hielke Post" userId="57c8a7645c2bd4c3" providerId="LiveId" clId="{BF250EBA-8B89-4A52-8F04-B25928669EA3}" dt="2020-11-02T15:58:22.482" v="3878" actId="26606"/>
          <ac:spMkLst>
            <pc:docMk/>
            <pc:sldMk cId="2569051025" sldId="324"/>
            <ac:spMk id="8" creationId="{EB369FC9-222E-44AF-857F-E67779E9E863}"/>
          </ac:spMkLst>
        </pc:spChg>
        <pc:spChg chg="add del mod">
          <ac:chgData name="Hielke Post" userId="57c8a7645c2bd4c3" providerId="LiveId" clId="{BF250EBA-8B89-4A52-8F04-B25928669EA3}" dt="2020-11-02T15:56:18.623" v="3749" actId="478"/>
          <ac:spMkLst>
            <pc:docMk/>
            <pc:sldMk cId="2569051025" sldId="324"/>
            <ac:spMk id="10" creationId="{BFA1C22D-589A-4A13-8F79-0B1608EA8BE7}"/>
          </ac:spMkLst>
        </pc:spChg>
        <pc:spChg chg="add del">
          <ac:chgData name="Hielke Post" userId="57c8a7645c2bd4c3" providerId="LiveId" clId="{BF250EBA-8B89-4A52-8F04-B25928669EA3}" dt="2020-11-02T15:58:22.464" v="3877" actId="26606"/>
          <ac:spMkLst>
            <pc:docMk/>
            <pc:sldMk cId="2569051025" sldId="324"/>
            <ac:spMk id="17" creationId="{3CFC9789-57F4-4B9C-ABAA-6F7C8BADCAE8}"/>
          </ac:spMkLst>
        </pc:spChg>
        <pc:spChg chg="add del">
          <ac:chgData name="Hielke Post" userId="57c8a7645c2bd4c3" providerId="LiveId" clId="{BF250EBA-8B89-4A52-8F04-B25928669EA3}" dt="2020-11-02T15:58:22.464" v="3877" actId="26606"/>
          <ac:spMkLst>
            <pc:docMk/>
            <pc:sldMk cId="2569051025" sldId="324"/>
            <ac:spMk id="19" creationId="{9B54F538-07DE-4652-B506-5D16E3EBBB0F}"/>
          </ac:spMkLst>
        </pc:spChg>
        <pc:spChg chg="add del">
          <ac:chgData name="Hielke Post" userId="57c8a7645c2bd4c3" providerId="LiveId" clId="{BF250EBA-8B89-4A52-8F04-B25928669EA3}" dt="2020-11-02T15:58:22.464" v="3877" actId="26606"/>
          <ac:spMkLst>
            <pc:docMk/>
            <pc:sldMk cId="2569051025" sldId="324"/>
            <ac:spMk id="23" creationId="{038B8727-D318-4B70-B353-C390602FF311}"/>
          </ac:spMkLst>
        </pc:spChg>
        <pc:spChg chg="add del">
          <ac:chgData name="Hielke Post" userId="57c8a7645c2bd4c3" providerId="LiveId" clId="{BF250EBA-8B89-4A52-8F04-B25928669EA3}" dt="2020-11-02T15:58:22.464" v="3877" actId="26606"/>
          <ac:spMkLst>
            <pc:docMk/>
            <pc:sldMk cId="2569051025" sldId="324"/>
            <ac:spMk id="25" creationId="{1B0C8367-28B6-4EF1-B182-01BEC98727DB}"/>
          </ac:spMkLst>
        </pc:spChg>
        <pc:spChg chg="add del">
          <ac:chgData name="Hielke Post" userId="57c8a7645c2bd4c3" providerId="LiveId" clId="{BF250EBA-8B89-4A52-8F04-B25928669EA3}" dt="2020-11-02T15:58:22.464" v="3877" actId="26606"/>
          <ac:spMkLst>
            <pc:docMk/>
            <pc:sldMk cId="2569051025" sldId="324"/>
            <ac:spMk id="27" creationId="{649E3F4C-17F5-49E4-B05F-80C6B348AF28}"/>
          </ac:spMkLst>
        </pc:spChg>
        <pc:spChg chg="add">
          <ac:chgData name="Hielke Post" userId="57c8a7645c2bd4c3" providerId="LiveId" clId="{BF250EBA-8B89-4A52-8F04-B25928669EA3}" dt="2020-11-02T15:58:22.482" v="3878" actId="26606"/>
          <ac:spMkLst>
            <pc:docMk/>
            <pc:sldMk cId="2569051025" sldId="324"/>
            <ac:spMk id="29" creationId="{EE922679-5189-4C5C-9FBB-6839F89C665D}"/>
          </ac:spMkLst>
        </pc:spChg>
        <pc:spChg chg="add">
          <ac:chgData name="Hielke Post" userId="57c8a7645c2bd4c3" providerId="LiveId" clId="{BF250EBA-8B89-4A52-8F04-B25928669EA3}" dt="2020-11-02T15:58:22.482" v="3878" actId="26606"/>
          <ac:spMkLst>
            <pc:docMk/>
            <pc:sldMk cId="2569051025" sldId="324"/>
            <ac:spMk id="30" creationId="{3CFC9789-57F4-4B9C-ABAA-6F7C8BADCAE8}"/>
          </ac:spMkLst>
        </pc:spChg>
        <pc:spChg chg="add">
          <ac:chgData name="Hielke Post" userId="57c8a7645c2bd4c3" providerId="LiveId" clId="{BF250EBA-8B89-4A52-8F04-B25928669EA3}" dt="2020-11-02T15:58:22.482" v="3878" actId="26606"/>
          <ac:spMkLst>
            <pc:docMk/>
            <pc:sldMk cId="2569051025" sldId="324"/>
            <ac:spMk id="31" creationId="{9B54F538-07DE-4652-B506-5D16E3EBBB0F}"/>
          </ac:spMkLst>
        </pc:spChg>
        <pc:spChg chg="add">
          <ac:chgData name="Hielke Post" userId="57c8a7645c2bd4c3" providerId="LiveId" clId="{BF250EBA-8B89-4A52-8F04-B25928669EA3}" dt="2020-11-02T15:58:22.482" v="3878" actId="26606"/>
          <ac:spMkLst>
            <pc:docMk/>
            <pc:sldMk cId="2569051025" sldId="324"/>
            <ac:spMk id="33" creationId="{F83BAE65-D215-4292-9498-D9610AC2C69F}"/>
          </ac:spMkLst>
        </pc:spChg>
        <pc:spChg chg="add">
          <ac:chgData name="Hielke Post" userId="57c8a7645c2bd4c3" providerId="LiveId" clId="{BF250EBA-8B89-4A52-8F04-B25928669EA3}" dt="2020-11-02T15:58:22.482" v="3878" actId="26606"/>
          <ac:spMkLst>
            <pc:docMk/>
            <pc:sldMk cId="2569051025" sldId="324"/>
            <ac:spMk id="35" creationId="{86C05757-249C-4F2B-B326-B940FDD9C439}"/>
          </ac:spMkLst>
        </pc:spChg>
        <pc:picChg chg="add del mod modCrop">
          <ac:chgData name="Hielke Post" userId="57c8a7645c2bd4c3" providerId="LiveId" clId="{BF250EBA-8B89-4A52-8F04-B25928669EA3}" dt="2020-11-02T15:56:10.274" v="3745" actId="478"/>
          <ac:picMkLst>
            <pc:docMk/>
            <pc:sldMk cId="2569051025" sldId="324"/>
            <ac:picMk id="6" creationId="{CD6E450E-3AF2-4347-AA39-24C11FD9AC1C}"/>
          </ac:picMkLst>
        </pc:picChg>
        <pc:picChg chg="add mod modCrop">
          <ac:chgData name="Hielke Post" userId="57c8a7645c2bd4c3" providerId="LiveId" clId="{BF250EBA-8B89-4A52-8F04-B25928669EA3}" dt="2020-11-02T16:14:19.831" v="3882" actId="1076"/>
          <ac:picMkLst>
            <pc:docMk/>
            <pc:sldMk cId="2569051025" sldId="324"/>
            <ac:picMk id="12" creationId="{9417326B-2FF2-412F-86E9-55A93F9C5E89}"/>
          </ac:picMkLst>
        </pc:picChg>
        <pc:picChg chg="add mod">
          <ac:chgData name="Hielke Post" userId="57c8a7645c2bd4c3" providerId="LiveId" clId="{BF250EBA-8B89-4A52-8F04-B25928669EA3}" dt="2020-11-02T16:46:23.993" v="3908" actId="1076"/>
          <ac:picMkLst>
            <pc:docMk/>
            <pc:sldMk cId="2569051025" sldId="324"/>
            <ac:picMk id="28" creationId="{BD333689-47AE-4128-9AA4-921AC5A8CC5C}"/>
          </ac:picMkLst>
        </pc:picChg>
        <pc:picChg chg="add mod">
          <ac:chgData name="Hielke Post" userId="57c8a7645c2bd4c3" providerId="LiveId" clId="{BF250EBA-8B89-4A52-8F04-B25928669EA3}" dt="2020-11-02T16:45:58.648" v="3905" actId="1076"/>
          <ac:picMkLst>
            <pc:docMk/>
            <pc:sldMk cId="2569051025" sldId="324"/>
            <ac:picMk id="5122" creationId="{533A7C12-4B35-4A08-9FCA-EECCE5FD69CA}"/>
          </ac:picMkLst>
        </pc:picChg>
        <pc:cxnChg chg="add del">
          <ac:chgData name="Hielke Post" userId="57c8a7645c2bd4c3" providerId="LiveId" clId="{BF250EBA-8B89-4A52-8F04-B25928669EA3}" dt="2020-11-02T15:58:22.464" v="3877" actId="26606"/>
          <ac:cxnSpMkLst>
            <pc:docMk/>
            <pc:sldMk cId="2569051025" sldId="324"/>
            <ac:cxnSpMk id="21" creationId="{03D56195-A6AC-4958-8B87-F7D009353EB1}"/>
          </ac:cxnSpMkLst>
        </pc:cxnChg>
        <pc:cxnChg chg="add">
          <ac:chgData name="Hielke Post" userId="57c8a7645c2bd4c3" providerId="LiveId" clId="{BF250EBA-8B89-4A52-8F04-B25928669EA3}" dt="2020-11-02T15:58:22.482" v="3878" actId="26606"/>
          <ac:cxnSpMkLst>
            <pc:docMk/>
            <pc:sldMk cId="2569051025" sldId="324"/>
            <ac:cxnSpMk id="32" creationId="{03D56195-A6AC-4958-8B87-F7D009353EB1}"/>
          </ac:cxnSpMkLst>
        </pc:cxnChg>
        <pc:cxnChg chg="add">
          <ac:chgData name="Hielke Post" userId="57c8a7645c2bd4c3" providerId="LiveId" clId="{BF250EBA-8B89-4A52-8F04-B25928669EA3}" dt="2020-11-02T15:58:22.482" v="3878" actId="26606"/>
          <ac:cxnSpMkLst>
            <pc:docMk/>
            <pc:sldMk cId="2569051025" sldId="324"/>
            <ac:cxnSpMk id="34" creationId="{5C99ACED-3F9B-471D-97BC-E5D2D23198C0}"/>
          </ac:cxnSpMkLst>
        </pc:cxnChg>
      </pc:sldChg>
      <pc:sldChg chg="addSp modSp mod setBg delDesignElem">
        <pc:chgData name="Hielke Post" userId="57c8a7645c2bd4c3" providerId="LiveId" clId="{BF250EBA-8B89-4A52-8F04-B25928669EA3}" dt="2020-11-03T10:41:23.450" v="4099" actId="20577"/>
        <pc:sldMkLst>
          <pc:docMk/>
          <pc:sldMk cId="3117858502" sldId="325"/>
        </pc:sldMkLst>
        <pc:spChg chg="mod">
          <ac:chgData name="Hielke Post" userId="57c8a7645c2bd4c3" providerId="LiveId" clId="{BF250EBA-8B89-4A52-8F04-B25928669EA3}" dt="2020-11-03T10:41:23.450" v="4099" actId="20577"/>
          <ac:spMkLst>
            <pc:docMk/>
            <pc:sldMk cId="3117858502" sldId="325"/>
            <ac:spMk id="2" creationId="{A26019CF-5DEA-441C-833C-B25769EA3774}"/>
          </ac:spMkLst>
        </pc:spChg>
        <pc:spChg chg="add">
          <ac:chgData name="Hielke Post" userId="57c8a7645c2bd4c3" providerId="LiveId" clId="{BF250EBA-8B89-4A52-8F04-B25928669EA3}" dt="2020-11-03T10:39:55.422" v="3922" actId="26606"/>
          <ac:spMkLst>
            <pc:docMk/>
            <pc:sldMk cId="3117858502" sldId="325"/>
            <ac:spMk id="26" creationId="{26D75EE5-57FF-4D1E-B105-A6036B0FE6BD}"/>
          </ac:spMkLst>
        </pc:spChg>
        <pc:spChg chg="add">
          <ac:chgData name="Hielke Post" userId="57c8a7645c2bd4c3" providerId="LiveId" clId="{BF250EBA-8B89-4A52-8F04-B25928669EA3}" dt="2020-11-03T10:39:55.422" v="3922" actId="26606"/>
          <ac:spMkLst>
            <pc:docMk/>
            <pc:sldMk cId="3117858502" sldId="325"/>
            <ac:spMk id="28" creationId="{C913828F-06C6-4172-B0DE-BAB0120201D3}"/>
          </ac:spMkLst>
        </pc:spChg>
        <pc:spChg chg="add">
          <ac:chgData name="Hielke Post" userId="57c8a7645c2bd4c3" providerId="LiveId" clId="{BF250EBA-8B89-4A52-8F04-B25928669EA3}" dt="2020-11-03T10:39:55.422" v="3922" actId="26606"/>
          <ac:spMkLst>
            <pc:docMk/>
            <pc:sldMk cId="3117858502" sldId="325"/>
            <ac:spMk id="32" creationId="{21348D5E-A2F9-4457-85D6-EF33B01C1B86}"/>
          </ac:spMkLst>
        </pc:spChg>
        <pc:spChg chg="add">
          <ac:chgData name="Hielke Post" userId="57c8a7645c2bd4c3" providerId="LiveId" clId="{BF250EBA-8B89-4A52-8F04-B25928669EA3}" dt="2020-11-03T10:39:55.422" v="3922" actId="26606"/>
          <ac:spMkLst>
            <pc:docMk/>
            <pc:sldMk cId="3117858502" sldId="325"/>
            <ac:spMk id="34" creationId="{62E5679E-AF9A-4675-8EB9-82F877C47B17}"/>
          </ac:spMkLst>
        </pc:spChg>
        <pc:spChg chg="add">
          <ac:chgData name="Hielke Post" userId="57c8a7645c2bd4c3" providerId="LiveId" clId="{BF250EBA-8B89-4A52-8F04-B25928669EA3}" dt="2020-11-03T10:39:55.422" v="3922" actId="26606"/>
          <ac:spMkLst>
            <pc:docMk/>
            <pc:sldMk cId="3117858502" sldId="325"/>
            <ac:spMk id="38" creationId="{7EF5A4DD-17B0-415A-8F3A-0DEE3FF8F8C5}"/>
          </ac:spMkLst>
        </pc:spChg>
        <pc:spChg chg="add">
          <ac:chgData name="Hielke Post" userId="57c8a7645c2bd4c3" providerId="LiveId" clId="{BF250EBA-8B89-4A52-8F04-B25928669EA3}" dt="2020-11-03T10:39:55.422" v="3922" actId="26606"/>
          <ac:spMkLst>
            <pc:docMk/>
            <pc:sldMk cId="3117858502" sldId="325"/>
            <ac:spMk id="40" creationId="{4AA73B4A-2570-4D18-9566-12E68828C417}"/>
          </ac:spMkLst>
        </pc:spChg>
        <pc:cxnChg chg="add">
          <ac:chgData name="Hielke Post" userId="57c8a7645c2bd4c3" providerId="LiveId" clId="{BF250EBA-8B89-4A52-8F04-B25928669EA3}" dt="2020-11-03T10:39:55.422" v="3922" actId="26606"/>
          <ac:cxnSpMkLst>
            <pc:docMk/>
            <pc:sldMk cId="3117858502" sldId="325"/>
            <ac:cxnSpMk id="30" creationId="{0CB2A3A6-962C-4D7A-8272-EDEDD881F07E}"/>
          </ac:cxnSpMkLst>
        </pc:cxnChg>
        <pc:cxnChg chg="add">
          <ac:chgData name="Hielke Post" userId="57c8a7645c2bd4c3" providerId="LiveId" clId="{BF250EBA-8B89-4A52-8F04-B25928669EA3}" dt="2020-11-03T10:39:55.422" v="3922" actId="26606"/>
          <ac:cxnSpMkLst>
            <pc:docMk/>
            <pc:sldMk cId="3117858502" sldId="325"/>
            <ac:cxnSpMk id="36" creationId="{A4193D27-0DF9-4485-90D7-D8E69A3F4459}"/>
          </ac:cxnSpMkLst>
        </pc:cxnChg>
      </pc:sldChg>
      <pc:sldChg chg="addSp delSp modSp add del mod setBg delDesignElem">
        <pc:chgData name="Hielke Post" userId="57c8a7645c2bd4c3" providerId="LiveId" clId="{BF250EBA-8B89-4A52-8F04-B25928669EA3}" dt="2020-11-03T10:48:27.602" v="5185" actId="26606"/>
        <pc:sldMkLst>
          <pc:docMk/>
          <pc:sldMk cId="2861394252" sldId="326"/>
        </pc:sldMkLst>
        <pc:spChg chg="mod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2" creationId="{A26019CF-5DEA-441C-833C-B25769EA3774}"/>
          </ac:spMkLst>
        </pc:spChg>
        <pc:spChg chg="add del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71" creationId="{38CA78E7-359D-40DC-AFAB-8287268FC695}"/>
          </ac:spMkLst>
        </pc:spChg>
        <pc:spChg chg="add del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73" creationId="{8ECA9D09-8011-4ADA-AC83-425AD46E8741}"/>
          </ac:spMkLst>
        </pc:spChg>
        <pc:spChg chg="add del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77" creationId="{1F9037C3-85A3-4BCB-88A2-ADB8F64D2514}"/>
          </ac:spMkLst>
        </pc:spChg>
        <pc:spChg chg="add del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79" creationId="{B69980A3-C206-42F5-BF92-5E9FB6E9676D}"/>
          </ac:spMkLst>
        </pc:spChg>
        <pc:spChg chg="add del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81" creationId="{0B1AC6D6-1B75-4EA6-B60E-DBD2E3F4F807}"/>
          </ac:spMkLst>
        </pc:spChg>
        <pc:spChg chg="add del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85" creationId="{8224CB75-6074-47E8-ABC3-6651B39FCB75}"/>
          </ac:spMkLst>
        </pc:spChg>
        <pc:spChg chg="add del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87" creationId="{317E8644-19CA-4B48-8CF2-BE1FF1444C63}"/>
          </ac:spMkLst>
        </pc:spChg>
        <pc:spChg chg="add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92" creationId="{26D75EE5-57FF-4D1E-B105-A6036B0FE6BD}"/>
          </ac:spMkLst>
        </pc:spChg>
        <pc:spChg chg="add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94" creationId="{C913828F-06C6-4172-B0DE-BAB0120201D3}"/>
          </ac:spMkLst>
        </pc:spChg>
        <pc:spChg chg="add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98" creationId="{21348D5E-A2F9-4457-85D6-EF33B01C1B86}"/>
          </ac:spMkLst>
        </pc:spChg>
        <pc:spChg chg="add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100" creationId="{62E5679E-AF9A-4675-8EB9-82F877C47B17}"/>
          </ac:spMkLst>
        </pc:spChg>
        <pc:spChg chg="add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104" creationId="{7EF5A4DD-17B0-415A-8F3A-0DEE3FF8F8C5}"/>
          </ac:spMkLst>
        </pc:spChg>
        <pc:spChg chg="add">
          <ac:chgData name="Hielke Post" userId="57c8a7645c2bd4c3" providerId="LiveId" clId="{BF250EBA-8B89-4A52-8F04-B25928669EA3}" dt="2020-11-03T10:48:27.602" v="5185" actId="26606"/>
          <ac:spMkLst>
            <pc:docMk/>
            <pc:sldMk cId="2861394252" sldId="326"/>
            <ac:spMk id="106" creationId="{4AA73B4A-2570-4D18-9566-12E68828C417}"/>
          </ac:spMkLst>
        </pc:spChg>
        <pc:picChg chg="mod">
          <ac:chgData name="Hielke Post" userId="57c8a7645c2bd4c3" providerId="LiveId" clId="{BF250EBA-8B89-4A52-8F04-B25928669EA3}" dt="2020-11-03T10:48:27.602" v="5185" actId="26606"/>
          <ac:picMkLst>
            <pc:docMk/>
            <pc:sldMk cId="2861394252" sldId="326"/>
            <ac:picMk id="17" creationId="{F01F02F1-C3F9-443A-83CE-8F7166145DFA}"/>
          </ac:picMkLst>
        </pc:picChg>
        <pc:picChg chg="mod ord">
          <ac:chgData name="Hielke Post" userId="57c8a7645c2bd4c3" providerId="LiveId" clId="{BF250EBA-8B89-4A52-8F04-B25928669EA3}" dt="2020-11-03T10:48:27.602" v="5185" actId="26606"/>
          <ac:picMkLst>
            <pc:docMk/>
            <pc:sldMk cId="2861394252" sldId="326"/>
            <ac:picMk id="21" creationId="{DA932CE3-75D7-4123-A5A0-9B6C1A61B9E3}"/>
          </ac:picMkLst>
        </pc:picChg>
        <pc:picChg chg="del">
          <ac:chgData name="Hielke Post" userId="57c8a7645c2bd4c3" providerId="LiveId" clId="{BF250EBA-8B89-4A52-8F04-B25928669EA3}" dt="2020-11-03T10:48:22.397" v="5184" actId="478"/>
          <ac:picMkLst>
            <pc:docMk/>
            <pc:sldMk cId="2861394252" sldId="326"/>
            <ac:picMk id="1026" creationId="{B2D0D02D-321E-42A0-BCAF-95AF6B76E02B}"/>
          </ac:picMkLst>
        </pc:picChg>
        <pc:cxnChg chg="add del">
          <ac:chgData name="Hielke Post" userId="57c8a7645c2bd4c3" providerId="LiveId" clId="{BF250EBA-8B89-4A52-8F04-B25928669EA3}" dt="2020-11-03T10:48:27.602" v="5185" actId="26606"/>
          <ac:cxnSpMkLst>
            <pc:docMk/>
            <pc:sldMk cId="2861394252" sldId="326"/>
            <ac:cxnSpMk id="75" creationId="{12A25E9B-15F8-4123-8275-812AD89E2F3F}"/>
          </ac:cxnSpMkLst>
        </pc:cxnChg>
        <pc:cxnChg chg="add del">
          <ac:chgData name="Hielke Post" userId="57c8a7645c2bd4c3" providerId="LiveId" clId="{BF250EBA-8B89-4A52-8F04-B25928669EA3}" dt="2020-11-03T10:48:27.602" v="5185" actId="26606"/>
          <ac:cxnSpMkLst>
            <pc:docMk/>
            <pc:sldMk cId="2861394252" sldId="326"/>
            <ac:cxnSpMk id="83" creationId="{0A9E7251-BA01-4FA8-B283-706FBA6CE251}"/>
          </ac:cxnSpMkLst>
        </pc:cxnChg>
        <pc:cxnChg chg="add">
          <ac:chgData name="Hielke Post" userId="57c8a7645c2bd4c3" providerId="LiveId" clId="{BF250EBA-8B89-4A52-8F04-B25928669EA3}" dt="2020-11-03T10:48:27.602" v="5185" actId="26606"/>
          <ac:cxnSpMkLst>
            <pc:docMk/>
            <pc:sldMk cId="2861394252" sldId="326"/>
            <ac:cxnSpMk id="96" creationId="{0CB2A3A6-962C-4D7A-8272-EDEDD881F07E}"/>
          </ac:cxnSpMkLst>
        </pc:cxnChg>
        <pc:cxnChg chg="add">
          <ac:chgData name="Hielke Post" userId="57c8a7645c2bd4c3" providerId="LiveId" clId="{BF250EBA-8B89-4A52-8F04-B25928669EA3}" dt="2020-11-03T10:48:27.602" v="5185" actId="26606"/>
          <ac:cxnSpMkLst>
            <pc:docMk/>
            <pc:sldMk cId="2861394252" sldId="326"/>
            <ac:cxnSpMk id="102" creationId="{A4193D27-0DF9-4485-90D7-D8E69A3F4459}"/>
          </ac:cxnSpMkLst>
        </pc:cxnChg>
      </pc:sldChg>
      <pc:sldChg chg="addSp modSp mod setBg delDesignElem">
        <pc:chgData name="Hielke Post" userId="57c8a7645c2bd4c3" providerId="LiveId" clId="{BF250EBA-8B89-4A52-8F04-B25928669EA3}" dt="2020-11-03T10:42:47.857" v="4324" actId="20577"/>
        <pc:sldMkLst>
          <pc:docMk/>
          <pc:sldMk cId="3520228729" sldId="327"/>
        </pc:sldMkLst>
        <pc:spChg chg="mod">
          <ac:chgData name="Hielke Post" userId="57c8a7645c2bd4c3" providerId="LiveId" clId="{BF250EBA-8B89-4A52-8F04-B25928669EA3}" dt="2020-11-03T10:42:47.857" v="4324" actId="20577"/>
          <ac:spMkLst>
            <pc:docMk/>
            <pc:sldMk cId="3520228729" sldId="327"/>
            <ac:spMk id="2" creationId="{A26019CF-5DEA-441C-833C-B25769EA3774}"/>
          </ac:spMkLst>
        </pc:spChg>
        <pc:spChg chg="add">
          <ac:chgData name="Hielke Post" userId="57c8a7645c2bd4c3" providerId="LiveId" clId="{BF250EBA-8B89-4A52-8F04-B25928669EA3}" dt="2020-11-03T10:39:58.447" v="3924" actId="26606"/>
          <ac:spMkLst>
            <pc:docMk/>
            <pc:sldMk cId="3520228729" sldId="327"/>
            <ac:spMk id="26" creationId="{26D75EE5-57FF-4D1E-B105-A6036B0FE6BD}"/>
          </ac:spMkLst>
        </pc:spChg>
        <pc:spChg chg="add">
          <ac:chgData name="Hielke Post" userId="57c8a7645c2bd4c3" providerId="LiveId" clId="{BF250EBA-8B89-4A52-8F04-B25928669EA3}" dt="2020-11-03T10:39:58.447" v="3924" actId="26606"/>
          <ac:spMkLst>
            <pc:docMk/>
            <pc:sldMk cId="3520228729" sldId="327"/>
            <ac:spMk id="28" creationId="{C913828F-06C6-4172-B0DE-BAB0120201D3}"/>
          </ac:spMkLst>
        </pc:spChg>
        <pc:spChg chg="add">
          <ac:chgData name="Hielke Post" userId="57c8a7645c2bd4c3" providerId="LiveId" clId="{BF250EBA-8B89-4A52-8F04-B25928669EA3}" dt="2020-11-03T10:39:58.447" v="3924" actId="26606"/>
          <ac:spMkLst>
            <pc:docMk/>
            <pc:sldMk cId="3520228729" sldId="327"/>
            <ac:spMk id="32" creationId="{21348D5E-A2F9-4457-85D6-EF33B01C1B86}"/>
          </ac:spMkLst>
        </pc:spChg>
        <pc:spChg chg="add">
          <ac:chgData name="Hielke Post" userId="57c8a7645c2bd4c3" providerId="LiveId" clId="{BF250EBA-8B89-4A52-8F04-B25928669EA3}" dt="2020-11-03T10:39:58.447" v="3924" actId="26606"/>
          <ac:spMkLst>
            <pc:docMk/>
            <pc:sldMk cId="3520228729" sldId="327"/>
            <ac:spMk id="34" creationId="{62E5679E-AF9A-4675-8EB9-82F877C47B17}"/>
          </ac:spMkLst>
        </pc:spChg>
        <pc:spChg chg="add">
          <ac:chgData name="Hielke Post" userId="57c8a7645c2bd4c3" providerId="LiveId" clId="{BF250EBA-8B89-4A52-8F04-B25928669EA3}" dt="2020-11-03T10:39:58.447" v="3924" actId="26606"/>
          <ac:spMkLst>
            <pc:docMk/>
            <pc:sldMk cId="3520228729" sldId="327"/>
            <ac:spMk id="38" creationId="{7EF5A4DD-17B0-415A-8F3A-0DEE3FF8F8C5}"/>
          </ac:spMkLst>
        </pc:spChg>
        <pc:spChg chg="add">
          <ac:chgData name="Hielke Post" userId="57c8a7645c2bd4c3" providerId="LiveId" clId="{BF250EBA-8B89-4A52-8F04-B25928669EA3}" dt="2020-11-03T10:39:58.447" v="3924" actId="26606"/>
          <ac:spMkLst>
            <pc:docMk/>
            <pc:sldMk cId="3520228729" sldId="327"/>
            <ac:spMk id="40" creationId="{4AA73B4A-2570-4D18-9566-12E68828C417}"/>
          </ac:spMkLst>
        </pc:spChg>
        <pc:cxnChg chg="add">
          <ac:chgData name="Hielke Post" userId="57c8a7645c2bd4c3" providerId="LiveId" clId="{BF250EBA-8B89-4A52-8F04-B25928669EA3}" dt="2020-11-03T10:39:58.447" v="3924" actId="26606"/>
          <ac:cxnSpMkLst>
            <pc:docMk/>
            <pc:sldMk cId="3520228729" sldId="327"/>
            <ac:cxnSpMk id="30" creationId="{0CB2A3A6-962C-4D7A-8272-EDEDD881F07E}"/>
          </ac:cxnSpMkLst>
        </pc:cxnChg>
        <pc:cxnChg chg="add">
          <ac:chgData name="Hielke Post" userId="57c8a7645c2bd4c3" providerId="LiveId" clId="{BF250EBA-8B89-4A52-8F04-B25928669EA3}" dt="2020-11-03T10:39:58.447" v="3924" actId="26606"/>
          <ac:cxnSpMkLst>
            <pc:docMk/>
            <pc:sldMk cId="3520228729" sldId="327"/>
            <ac:cxnSpMk id="36" creationId="{A4193D27-0DF9-4485-90D7-D8E69A3F4459}"/>
          </ac:cxnSpMkLst>
        </pc:cxnChg>
      </pc:sldChg>
      <pc:sldChg chg="addSp modSp mod setBg delDesignElem">
        <pc:chgData name="Hielke Post" userId="57c8a7645c2bd4c3" providerId="LiveId" clId="{BF250EBA-8B89-4A52-8F04-B25928669EA3}" dt="2020-11-03T10:43:28.117" v="4501" actId="20577"/>
        <pc:sldMkLst>
          <pc:docMk/>
          <pc:sldMk cId="2620515595" sldId="328"/>
        </pc:sldMkLst>
        <pc:spChg chg="mod">
          <ac:chgData name="Hielke Post" userId="57c8a7645c2bd4c3" providerId="LiveId" clId="{BF250EBA-8B89-4A52-8F04-B25928669EA3}" dt="2020-11-03T10:43:28.117" v="4501" actId="20577"/>
          <ac:spMkLst>
            <pc:docMk/>
            <pc:sldMk cId="2620515595" sldId="328"/>
            <ac:spMk id="2" creationId="{A26019CF-5DEA-441C-833C-B25769EA3774}"/>
          </ac:spMkLst>
        </pc:spChg>
        <pc:spChg chg="add">
          <ac:chgData name="Hielke Post" userId="57c8a7645c2bd4c3" providerId="LiveId" clId="{BF250EBA-8B89-4A52-8F04-B25928669EA3}" dt="2020-11-03T10:40:00.810" v="3925" actId="26606"/>
          <ac:spMkLst>
            <pc:docMk/>
            <pc:sldMk cId="2620515595" sldId="328"/>
            <ac:spMk id="26" creationId="{26D75EE5-57FF-4D1E-B105-A6036B0FE6BD}"/>
          </ac:spMkLst>
        </pc:spChg>
        <pc:spChg chg="add">
          <ac:chgData name="Hielke Post" userId="57c8a7645c2bd4c3" providerId="LiveId" clId="{BF250EBA-8B89-4A52-8F04-B25928669EA3}" dt="2020-11-03T10:40:00.810" v="3925" actId="26606"/>
          <ac:spMkLst>
            <pc:docMk/>
            <pc:sldMk cId="2620515595" sldId="328"/>
            <ac:spMk id="28" creationId="{C913828F-06C6-4172-B0DE-BAB0120201D3}"/>
          </ac:spMkLst>
        </pc:spChg>
        <pc:spChg chg="add">
          <ac:chgData name="Hielke Post" userId="57c8a7645c2bd4c3" providerId="LiveId" clId="{BF250EBA-8B89-4A52-8F04-B25928669EA3}" dt="2020-11-03T10:40:00.810" v="3925" actId="26606"/>
          <ac:spMkLst>
            <pc:docMk/>
            <pc:sldMk cId="2620515595" sldId="328"/>
            <ac:spMk id="32" creationId="{21348D5E-A2F9-4457-85D6-EF33B01C1B86}"/>
          </ac:spMkLst>
        </pc:spChg>
        <pc:spChg chg="add">
          <ac:chgData name="Hielke Post" userId="57c8a7645c2bd4c3" providerId="LiveId" clId="{BF250EBA-8B89-4A52-8F04-B25928669EA3}" dt="2020-11-03T10:40:00.810" v="3925" actId="26606"/>
          <ac:spMkLst>
            <pc:docMk/>
            <pc:sldMk cId="2620515595" sldId="328"/>
            <ac:spMk id="34" creationId="{62E5679E-AF9A-4675-8EB9-82F877C47B17}"/>
          </ac:spMkLst>
        </pc:spChg>
        <pc:spChg chg="add">
          <ac:chgData name="Hielke Post" userId="57c8a7645c2bd4c3" providerId="LiveId" clId="{BF250EBA-8B89-4A52-8F04-B25928669EA3}" dt="2020-11-03T10:40:00.810" v="3925" actId="26606"/>
          <ac:spMkLst>
            <pc:docMk/>
            <pc:sldMk cId="2620515595" sldId="328"/>
            <ac:spMk id="38" creationId="{7EF5A4DD-17B0-415A-8F3A-0DEE3FF8F8C5}"/>
          </ac:spMkLst>
        </pc:spChg>
        <pc:spChg chg="add">
          <ac:chgData name="Hielke Post" userId="57c8a7645c2bd4c3" providerId="LiveId" clId="{BF250EBA-8B89-4A52-8F04-B25928669EA3}" dt="2020-11-03T10:40:00.810" v="3925" actId="26606"/>
          <ac:spMkLst>
            <pc:docMk/>
            <pc:sldMk cId="2620515595" sldId="328"/>
            <ac:spMk id="40" creationId="{4AA73B4A-2570-4D18-9566-12E68828C417}"/>
          </ac:spMkLst>
        </pc:spChg>
        <pc:cxnChg chg="add">
          <ac:chgData name="Hielke Post" userId="57c8a7645c2bd4c3" providerId="LiveId" clId="{BF250EBA-8B89-4A52-8F04-B25928669EA3}" dt="2020-11-03T10:40:00.810" v="3925" actId="26606"/>
          <ac:cxnSpMkLst>
            <pc:docMk/>
            <pc:sldMk cId="2620515595" sldId="328"/>
            <ac:cxnSpMk id="30" creationId="{0CB2A3A6-962C-4D7A-8272-EDEDD881F07E}"/>
          </ac:cxnSpMkLst>
        </pc:cxnChg>
        <pc:cxnChg chg="add">
          <ac:chgData name="Hielke Post" userId="57c8a7645c2bd4c3" providerId="LiveId" clId="{BF250EBA-8B89-4A52-8F04-B25928669EA3}" dt="2020-11-03T10:40:00.810" v="3925" actId="26606"/>
          <ac:cxnSpMkLst>
            <pc:docMk/>
            <pc:sldMk cId="2620515595" sldId="328"/>
            <ac:cxnSpMk id="36" creationId="{A4193D27-0DF9-4485-90D7-D8E69A3F4459}"/>
          </ac:cxnSpMkLst>
        </pc:cxnChg>
      </pc:sldChg>
      <pc:sldChg chg="addSp delSp modSp mod ord setBg delDesignElem">
        <pc:chgData name="Hielke Post" userId="57c8a7645c2bd4c3" providerId="LiveId" clId="{BF250EBA-8B89-4A52-8F04-B25928669EA3}" dt="2020-11-03T10:47:38.932" v="5059" actId="1076"/>
        <pc:sldMkLst>
          <pc:docMk/>
          <pc:sldMk cId="1161177535" sldId="329"/>
        </pc:sldMkLst>
        <pc:spChg chg="mod">
          <ac:chgData name="Hielke Post" userId="57c8a7645c2bd4c3" providerId="LiveId" clId="{BF250EBA-8B89-4A52-8F04-B25928669EA3}" dt="2020-11-03T10:47:19.493" v="5054" actId="20577"/>
          <ac:spMkLst>
            <pc:docMk/>
            <pc:sldMk cId="1161177535" sldId="329"/>
            <ac:spMk id="2" creationId="{A26019CF-5DEA-441C-833C-B25769EA3774}"/>
          </ac:spMkLst>
        </pc:spChg>
        <pc:spChg chg="add">
          <ac:chgData name="Hielke Post" userId="57c8a7645c2bd4c3" providerId="LiveId" clId="{BF250EBA-8B89-4A52-8F04-B25928669EA3}" dt="2020-11-03T10:40:02.595" v="3926" actId="26606"/>
          <ac:spMkLst>
            <pc:docMk/>
            <pc:sldMk cId="1161177535" sldId="329"/>
            <ac:spMk id="71" creationId="{38CA78E7-359D-40DC-AFAB-8287268FC695}"/>
          </ac:spMkLst>
        </pc:spChg>
        <pc:spChg chg="add">
          <ac:chgData name="Hielke Post" userId="57c8a7645c2bd4c3" providerId="LiveId" clId="{BF250EBA-8B89-4A52-8F04-B25928669EA3}" dt="2020-11-03T10:40:02.595" v="3926" actId="26606"/>
          <ac:spMkLst>
            <pc:docMk/>
            <pc:sldMk cId="1161177535" sldId="329"/>
            <ac:spMk id="73" creationId="{8ECA9D09-8011-4ADA-AC83-425AD46E8741}"/>
          </ac:spMkLst>
        </pc:spChg>
        <pc:spChg chg="add">
          <ac:chgData name="Hielke Post" userId="57c8a7645c2bd4c3" providerId="LiveId" clId="{BF250EBA-8B89-4A52-8F04-B25928669EA3}" dt="2020-11-03T10:40:02.595" v="3926" actId="26606"/>
          <ac:spMkLst>
            <pc:docMk/>
            <pc:sldMk cId="1161177535" sldId="329"/>
            <ac:spMk id="77" creationId="{1F9037C3-85A3-4BCB-88A2-ADB8F64D2514}"/>
          </ac:spMkLst>
        </pc:spChg>
        <pc:spChg chg="add">
          <ac:chgData name="Hielke Post" userId="57c8a7645c2bd4c3" providerId="LiveId" clId="{BF250EBA-8B89-4A52-8F04-B25928669EA3}" dt="2020-11-03T10:40:02.595" v="3926" actId="26606"/>
          <ac:spMkLst>
            <pc:docMk/>
            <pc:sldMk cId="1161177535" sldId="329"/>
            <ac:spMk id="79" creationId="{B69980A3-C206-42F5-BF92-5E9FB6E9676D}"/>
          </ac:spMkLst>
        </pc:spChg>
        <pc:spChg chg="add">
          <ac:chgData name="Hielke Post" userId="57c8a7645c2bd4c3" providerId="LiveId" clId="{BF250EBA-8B89-4A52-8F04-B25928669EA3}" dt="2020-11-03T10:40:02.595" v="3926" actId="26606"/>
          <ac:spMkLst>
            <pc:docMk/>
            <pc:sldMk cId="1161177535" sldId="329"/>
            <ac:spMk id="81" creationId="{0B1AC6D6-1B75-4EA6-B60E-DBD2E3F4F807}"/>
          </ac:spMkLst>
        </pc:spChg>
        <pc:spChg chg="add">
          <ac:chgData name="Hielke Post" userId="57c8a7645c2bd4c3" providerId="LiveId" clId="{BF250EBA-8B89-4A52-8F04-B25928669EA3}" dt="2020-11-03T10:40:02.595" v="3926" actId="26606"/>
          <ac:spMkLst>
            <pc:docMk/>
            <pc:sldMk cId="1161177535" sldId="329"/>
            <ac:spMk id="85" creationId="{8224CB75-6074-47E8-ABC3-6651B39FCB75}"/>
          </ac:spMkLst>
        </pc:spChg>
        <pc:spChg chg="add">
          <ac:chgData name="Hielke Post" userId="57c8a7645c2bd4c3" providerId="LiveId" clId="{BF250EBA-8B89-4A52-8F04-B25928669EA3}" dt="2020-11-03T10:40:02.595" v="3926" actId="26606"/>
          <ac:spMkLst>
            <pc:docMk/>
            <pc:sldMk cId="1161177535" sldId="329"/>
            <ac:spMk id="87" creationId="{317E8644-19CA-4B48-8CF2-BE1FF1444C63}"/>
          </ac:spMkLst>
        </pc:spChg>
        <pc:picChg chg="add mod">
          <ac:chgData name="Hielke Post" userId="57c8a7645c2bd4c3" providerId="LiveId" clId="{BF250EBA-8B89-4A52-8F04-B25928669EA3}" dt="2020-11-03T10:47:38.932" v="5059" actId="1076"/>
          <ac:picMkLst>
            <pc:docMk/>
            <pc:sldMk cId="1161177535" sldId="329"/>
            <ac:picMk id="3" creationId="{3D3128D1-F1DA-4A44-AA09-4FD7FD4BBEA3}"/>
          </ac:picMkLst>
        </pc:picChg>
        <pc:picChg chg="del mod">
          <ac:chgData name="Hielke Post" userId="57c8a7645c2bd4c3" providerId="LiveId" clId="{BF250EBA-8B89-4A52-8F04-B25928669EA3}" dt="2020-11-03T10:47:35.568" v="5057" actId="478"/>
          <ac:picMkLst>
            <pc:docMk/>
            <pc:sldMk cId="1161177535" sldId="329"/>
            <ac:picMk id="2050" creationId="{B7DD9A5A-C54B-4228-8F2E-DE3BED7B1BE2}"/>
          </ac:picMkLst>
        </pc:picChg>
        <pc:cxnChg chg="add">
          <ac:chgData name="Hielke Post" userId="57c8a7645c2bd4c3" providerId="LiveId" clId="{BF250EBA-8B89-4A52-8F04-B25928669EA3}" dt="2020-11-03T10:40:02.595" v="3926" actId="26606"/>
          <ac:cxnSpMkLst>
            <pc:docMk/>
            <pc:sldMk cId="1161177535" sldId="329"/>
            <ac:cxnSpMk id="75" creationId="{12A25E9B-15F8-4123-8275-812AD89E2F3F}"/>
          </ac:cxnSpMkLst>
        </pc:cxnChg>
        <pc:cxnChg chg="add">
          <ac:chgData name="Hielke Post" userId="57c8a7645c2bd4c3" providerId="LiveId" clId="{BF250EBA-8B89-4A52-8F04-B25928669EA3}" dt="2020-11-03T10:40:02.595" v="3926" actId="26606"/>
          <ac:cxnSpMkLst>
            <pc:docMk/>
            <pc:sldMk cId="1161177535" sldId="329"/>
            <ac:cxnSpMk id="83" creationId="{0A9E7251-BA01-4FA8-B283-706FBA6CE251}"/>
          </ac:cxnSpMkLst>
        </pc:cxnChg>
      </pc:sldChg>
      <pc:sldChg chg="addSp modSp mod setBg delDesignElem">
        <pc:chgData name="Hielke Post" userId="57c8a7645c2bd4c3" providerId="LiveId" clId="{BF250EBA-8B89-4A52-8F04-B25928669EA3}" dt="2020-11-03T10:43:42.621" v="4567" actId="20577"/>
        <pc:sldMkLst>
          <pc:docMk/>
          <pc:sldMk cId="190318278" sldId="330"/>
        </pc:sldMkLst>
        <pc:spChg chg="mod">
          <ac:chgData name="Hielke Post" userId="57c8a7645c2bd4c3" providerId="LiveId" clId="{BF250EBA-8B89-4A52-8F04-B25928669EA3}" dt="2020-11-03T10:43:42.621" v="4567" actId="20577"/>
          <ac:spMkLst>
            <pc:docMk/>
            <pc:sldMk cId="190318278" sldId="330"/>
            <ac:spMk id="2" creationId="{A26019CF-5DEA-441C-833C-B25769EA3774}"/>
          </ac:spMkLst>
        </pc:spChg>
        <pc:spChg chg="add">
          <ac:chgData name="Hielke Post" userId="57c8a7645c2bd4c3" providerId="LiveId" clId="{BF250EBA-8B89-4A52-8F04-B25928669EA3}" dt="2020-11-03T10:40:04.510" v="3927" actId="26606"/>
          <ac:spMkLst>
            <pc:docMk/>
            <pc:sldMk cId="190318278" sldId="330"/>
            <ac:spMk id="26" creationId="{26D75EE5-57FF-4D1E-B105-A6036B0FE6BD}"/>
          </ac:spMkLst>
        </pc:spChg>
        <pc:spChg chg="add">
          <ac:chgData name="Hielke Post" userId="57c8a7645c2bd4c3" providerId="LiveId" clId="{BF250EBA-8B89-4A52-8F04-B25928669EA3}" dt="2020-11-03T10:40:04.510" v="3927" actId="26606"/>
          <ac:spMkLst>
            <pc:docMk/>
            <pc:sldMk cId="190318278" sldId="330"/>
            <ac:spMk id="28" creationId="{C913828F-06C6-4172-B0DE-BAB0120201D3}"/>
          </ac:spMkLst>
        </pc:spChg>
        <pc:spChg chg="add">
          <ac:chgData name="Hielke Post" userId="57c8a7645c2bd4c3" providerId="LiveId" clId="{BF250EBA-8B89-4A52-8F04-B25928669EA3}" dt="2020-11-03T10:40:04.510" v="3927" actId="26606"/>
          <ac:spMkLst>
            <pc:docMk/>
            <pc:sldMk cId="190318278" sldId="330"/>
            <ac:spMk id="32" creationId="{21348D5E-A2F9-4457-85D6-EF33B01C1B86}"/>
          </ac:spMkLst>
        </pc:spChg>
        <pc:spChg chg="add">
          <ac:chgData name="Hielke Post" userId="57c8a7645c2bd4c3" providerId="LiveId" clId="{BF250EBA-8B89-4A52-8F04-B25928669EA3}" dt="2020-11-03T10:40:04.510" v="3927" actId="26606"/>
          <ac:spMkLst>
            <pc:docMk/>
            <pc:sldMk cId="190318278" sldId="330"/>
            <ac:spMk id="34" creationId="{62E5679E-AF9A-4675-8EB9-82F877C47B17}"/>
          </ac:spMkLst>
        </pc:spChg>
        <pc:spChg chg="add">
          <ac:chgData name="Hielke Post" userId="57c8a7645c2bd4c3" providerId="LiveId" clId="{BF250EBA-8B89-4A52-8F04-B25928669EA3}" dt="2020-11-03T10:40:04.510" v="3927" actId="26606"/>
          <ac:spMkLst>
            <pc:docMk/>
            <pc:sldMk cId="190318278" sldId="330"/>
            <ac:spMk id="38" creationId="{7EF5A4DD-17B0-415A-8F3A-0DEE3FF8F8C5}"/>
          </ac:spMkLst>
        </pc:spChg>
        <pc:spChg chg="add">
          <ac:chgData name="Hielke Post" userId="57c8a7645c2bd4c3" providerId="LiveId" clId="{BF250EBA-8B89-4A52-8F04-B25928669EA3}" dt="2020-11-03T10:40:04.510" v="3927" actId="26606"/>
          <ac:spMkLst>
            <pc:docMk/>
            <pc:sldMk cId="190318278" sldId="330"/>
            <ac:spMk id="40" creationId="{4AA73B4A-2570-4D18-9566-12E68828C417}"/>
          </ac:spMkLst>
        </pc:spChg>
        <pc:cxnChg chg="add">
          <ac:chgData name="Hielke Post" userId="57c8a7645c2bd4c3" providerId="LiveId" clId="{BF250EBA-8B89-4A52-8F04-B25928669EA3}" dt="2020-11-03T10:40:04.510" v="3927" actId="26606"/>
          <ac:cxnSpMkLst>
            <pc:docMk/>
            <pc:sldMk cId="190318278" sldId="330"/>
            <ac:cxnSpMk id="30" creationId="{0CB2A3A6-962C-4D7A-8272-EDEDD881F07E}"/>
          </ac:cxnSpMkLst>
        </pc:cxnChg>
        <pc:cxnChg chg="add">
          <ac:chgData name="Hielke Post" userId="57c8a7645c2bd4c3" providerId="LiveId" clId="{BF250EBA-8B89-4A52-8F04-B25928669EA3}" dt="2020-11-03T10:40:04.510" v="3927" actId="26606"/>
          <ac:cxnSpMkLst>
            <pc:docMk/>
            <pc:sldMk cId="190318278" sldId="330"/>
            <ac:cxnSpMk id="36" creationId="{A4193D27-0DF9-4485-90D7-D8E69A3F4459}"/>
          </ac:cxnSpMkLst>
        </pc:cxnChg>
      </pc:sldChg>
      <pc:sldChg chg="addSp modSp mod ord setBg delDesignElem">
        <pc:chgData name="Hielke Post" userId="57c8a7645c2bd4c3" providerId="LiveId" clId="{BF250EBA-8B89-4A52-8F04-B25928669EA3}" dt="2020-11-03T10:48:38.663" v="5187"/>
        <pc:sldMkLst>
          <pc:docMk/>
          <pc:sldMk cId="2967502480" sldId="331"/>
        </pc:sldMkLst>
        <pc:spChg chg="mod">
          <ac:chgData name="Hielke Post" userId="57c8a7645c2bd4c3" providerId="LiveId" clId="{BF250EBA-8B89-4A52-8F04-B25928669EA3}" dt="2020-11-03T10:44:23.809" v="4720" actId="20577"/>
          <ac:spMkLst>
            <pc:docMk/>
            <pc:sldMk cId="2967502480" sldId="331"/>
            <ac:spMk id="2" creationId="{A26019CF-5DEA-441C-833C-B25769EA3774}"/>
          </ac:spMkLst>
        </pc:spChg>
        <pc:spChg chg="add">
          <ac:chgData name="Hielke Post" userId="57c8a7645c2bd4c3" providerId="LiveId" clId="{BF250EBA-8B89-4A52-8F04-B25928669EA3}" dt="2020-11-03T10:40:06.546" v="3928" actId="26606"/>
          <ac:spMkLst>
            <pc:docMk/>
            <pc:sldMk cId="2967502480" sldId="331"/>
            <ac:spMk id="26" creationId="{26D75EE5-57FF-4D1E-B105-A6036B0FE6BD}"/>
          </ac:spMkLst>
        </pc:spChg>
        <pc:spChg chg="add">
          <ac:chgData name="Hielke Post" userId="57c8a7645c2bd4c3" providerId="LiveId" clId="{BF250EBA-8B89-4A52-8F04-B25928669EA3}" dt="2020-11-03T10:40:06.546" v="3928" actId="26606"/>
          <ac:spMkLst>
            <pc:docMk/>
            <pc:sldMk cId="2967502480" sldId="331"/>
            <ac:spMk id="28" creationId="{C913828F-06C6-4172-B0DE-BAB0120201D3}"/>
          </ac:spMkLst>
        </pc:spChg>
        <pc:spChg chg="add">
          <ac:chgData name="Hielke Post" userId="57c8a7645c2bd4c3" providerId="LiveId" clId="{BF250EBA-8B89-4A52-8F04-B25928669EA3}" dt="2020-11-03T10:40:06.546" v="3928" actId="26606"/>
          <ac:spMkLst>
            <pc:docMk/>
            <pc:sldMk cId="2967502480" sldId="331"/>
            <ac:spMk id="32" creationId="{21348D5E-A2F9-4457-85D6-EF33B01C1B86}"/>
          </ac:spMkLst>
        </pc:spChg>
        <pc:spChg chg="add">
          <ac:chgData name="Hielke Post" userId="57c8a7645c2bd4c3" providerId="LiveId" clId="{BF250EBA-8B89-4A52-8F04-B25928669EA3}" dt="2020-11-03T10:40:06.546" v="3928" actId="26606"/>
          <ac:spMkLst>
            <pc:docMk/>
            <pc:sldMk cId="2967502480" sldId="331"/>
            <ac:spMk id="34" creationId="{62E5679E-AF9A-4675-8EB9-82F877C47B17}"/>
          </ac:spMkLst>
        </pc:spChg>
        <pc:spChg chg="add">
          <ac:chgData name="Hielke Post" userId="57c8a7645c2bd4c3" providerId="LiveId" clId="{BF250EBA-8B89-4A52-8F04-B25928669EA3}" dt="2020-11-03T10:40:06.546" v="3928" actId="26606"/>
          <ac:spMkLst>
            <pc:docMk/>
            <pc:sldMk cId="2967502480" sldId="331"/>
            <ac:spMk id="38" creationId="{7EF5A4DD-17B0-415A-8F3A-0DEE3FF8F8C5}"/>
          </ac:spMkLst>
        </pc:spChg>
        <pc:spChg chg="add">
          <ac:chgData name="Hielke Post" userId="57c8a7645c2bd4c3" providerId="LiveId" clId="{BF250EBA-8B89-4A52-8F04-B25928669EA3}" dt="2020-11-03T10:40:06.546" v="3928" actId="26606"/>
          <ac:spMkLst>
            <pc:docMk/>
            <pc:sldMk cId="2967502480" sldId="331"/>
            <ac:spMk id="40" creationId="{4AA73B4A-2570-4D18-9566-12E68828C417}"/>
          </ac:spMkLst>
        </pc:spChg>
        <pc:cxnChg chg="add">
          <ac:chgData name="Hielke Post" userId="57c8a7645c2bd4c3" providerId="LiveId" clId="{BF250EBA-8B89-4A52-8F04-B25928669EA3}" dt="2020-11-03T10:40:06.546" v="3928" actId="26606"/>
          <ac:cxnSpMkLst>
            <pc:docMk/>
            <pc:sldMk cId="2967502480" sldId="331"/>
            <ac:cxnSpMk id="30" creationId="{0CB2A3A6-962C-4D7A-8272-EDEDD881F07E}"/>
          </ac:cxnSpMkLst>
        </pc:cxnChg>
        <pc:cxnChg chg="add">
          <ac:chgData name="Hielke Post" userId="57c8a7645c2bd4c3" providerId="LiveId" clId="{BF250EBA-8B89-4A52-8F04-B25928669EA3}" dt="2020-11-03T10:40:06.546" v="3928" actId="26606"/>
          <ac:cxnSpMkLst>
            <pc:docMk/>
            <pc:sldMk cId="2967502480" sldId="331"/>
            <ac:cxnSpMk id="36" creationId="{A4193D27-0DF9-4485-90D7-D8E69A3F4459}"/>
          </ac:cxnSpMkLst>
        </pc:cxnChg>
      </pc:sldChg>
      <pc:sldChg chg="addSp delSp modSp mod setBg delDesignElem">
        <pc:chgData name="Hielke Post" userId="57c8a7645c2bd4c3" providerId="LiveId" clId="{BF250EBA-8B89-4A52-8F04-B25928669EA3}" dt="2020-11-03T10:48:52.523" v="5209" actId="20577"/>
        <pc:sldMkLst>
          <pc:docMk/>
          <pc:sldMk cId="13918816" sldId="332"/>
        </pc:sldMkLst>
        <pc:spChg chg="mod">
          <ac:chgData name="Hielke Post" userId="57c8a7645c2bd4c3" providerId="LiveId" clId="{BF250EBA-8B89-4A52-8F04-B25928669EA3}" dt="2020-11-03T10:48:52.523" v="5209" actId="20577"/>
          <ac:spMkLst>
            <pc:docMk/>
            <pc:sldMk cId="13918816" sldId="332"/>
            <ac:spMk id="2" creationId="{A26019CF-5DEA-441C-833C-B25769EA3774}"/>
          </ac:spMkLst>
        </pc:spChg>
        <pc:spChg chg="add">
          <ac:chgData name="Hielke Post" userId="57c8a7645c2bd4c3" providerId="LiveId" clId="{BF250EBA-8B89-4A52-8F04-B25928669EA3}" dt="2020-11-03T10:40:08.536" v="3929" actId="26606"/>
          <ac:spMkLst>
            <pc:docMk/>
            <pc:sldMk cId="13918816" sldId="332"/>
            <ac:spMk id="26" creationId="{38CA78E7-359D-40DC-AFAB-8287268FC695}"/>
          </ac:spMkLst>
        </pc:spChg>
        <pc:spChg chg="add">
          <ac:chgData name="Hielke Post" userId="57c8a7645c2bd4c3" providerId="LiveId" clId="{BF250EBA-8B89-4A52-8F04-B25928669EA3}" dt="2020-11-03T10:40:08.536" v="3929" actId="26606"/>
          <ac:spMkLst>
            <pc:docMk/>
            <pc:sldMk cId="13918816" sldId="332"/>
            <ac:spMk id="28" creationId="{8ECA9D09-8011-4ADA-AC83-425AD46E8741}"/>
          </ac:spMkLst>
        </pc:spChg>
        <pc:spChg chg="add">
          <ac:chgData name="Hielke Post" userId="57c8a7645c2bd4c3" providerId="LiveId" clId="{BF250EBA-8B89-4A52-8F04-B25928669EA3}" dt="2020-11-03T10:40:08.536" v="3929" actId="26606"/>
          <ac:spMkLst>
            <pc:docMk/>
            <pc:sldMk cId="13918816" sldId="332"/>
            <ac:spMk id="32" creationId="{1F9037C3-85A3-4BCB-88A2-ADB8F64D2514}"/>
          </ac:spMkLst>
        </pc:spChg>
        <pc:spChg chg="add">
          <ac:chgData name="Hielke Post" userId="57c8a7645c2bd4c3" providerId="LiveId" clId="{BF250EBA-8B89-4A52-8F04-B25928669EA3}" dt="2020-11-03T10:40:08.536" v="3929" actId="26606"/>
          <ac:spMkLst>
            <pc:docMk/>
            <pc:sldMk cId="13918816" sldId="332"/>
            <ac:spMk id="34" creationId="{B69980A3-C206-42F5-BF92-5E9FB6E9676D}"/>
          </ac:spMkLst>
        </pc:spChg>
        <pc:spChg chg="add">
          <ac:chgData name="Hielke Post" userId="57c8a7645c2bd4c3" providerId="LiveId" clId="{BF250EBA-8B89-4A52-8F04-B25928669EA3}" dt="2020-11-03T10:40:08.536" v="3929" actId="26606"/>
          <ac:spMkLst>
            <pc:docMk/>
            <pc:sldMk cId="13918816" sldId="332"/>
            <ac:spMk id="36" creationId="{0B1AC6D6-1B75-4EA6-B60E-DBD2E3F4F807}"/>
          </ac:spMkLst>
        </pc:spChg>
        <pc:spChg chg="add">
          <ac:chgData name="Hielke Post" userId="57c8a7645c2bd4c3" providerId="LiveId" clId="{BF250EBA-8B89-4A52-8F04-B25928669EA3}" dt="2020-11-03T10:40:08.536" v="3929" actId="26606"/>
          <ac:spMkLst>
            <pc:docMk/>
            <pc:sldMk cId="13918816" sldId="332"/>
            <ac:spMk id="40" creationId="{8224CB75-6074-47E8-ABC3-6651B39FCB75}"/>
          </ac:spMkLst>
        </pc:spChg>
        <pc:spChg chg="add">
          <ac:chgData name="Hielke Post" userId="57c8a7645c2bd4c3" providerId="LiveId" clId="{BF250EBA-8B89-4A52-8F04-B25928669EA3}" dt="2020-11-03T10:40:08.536" v="3929" actId="26606"/>
          <ac:spMkLst>
            <pc:docMk/>
            <pc:sldMk cId="13918816" sldId="332"/>
            <ac:spMk id="42" creationId="{317E8644-19CA-4B48-8CF2-BE1FF1444C63}"/>
          </ac:spMkLst>
        </pc:spChg>
        <pc:picChg chg="del mod">
          <ac:chgData name="Hielke Post" userId="57c8a7645c2bd4c3" providerId="LiveId" clId="{BF250EBA-8B89-4A52-8F04-B25928669EA3}" dt="2020-11-03T10:45:38.438" v="4783" actId="478"/>
          <ac:picMkLst>
            <pc:docMk/>
            <pc:sldMk cId="13918816" sldId="332"/>
            <ac:picMk id="4" creationId="{1282AF00-B2E6-4E0C-9326-21C7CC9EC722}"/>
          </ac:picMkLst>
        </pc:picChg>
        <pc:picChg chg="add mod">
          <ac:chgData name="Hielke Post" userId="57c8a7645c2bd4c3" providerId="LiveId" clId="{BF250EBA-8B89-4A52-8F04-B25928669EA3}" dt="2020-11-03T10:45:57.493" v="4786" actId="1076"/>
          <ac:picMkLst>
            <pc:docMk/>
            <pc:sldMk cId="13918816" sldId="332"/>
            <ac:picMk id="1026" creationId="{EEEC6195-5FD1-406F-B4E4-D6F0667B067C}"/>
          </ac:picMkLst>
        </pc:picChg>
        <pc:cxnChg chg="add">
          <ac:chgData name="Hielke Post" userId="57c8a7645c2bd4c3" providerId="LiveId" clId="{BF250EBA-8B89-4A52-8F04-B25928669EA3}" dt="2020-11-03T10:40:08.536" v="3929" actId="26606"/>
          <ac:cxnSpMkLst>
            <pc:docMk/>
            <pc:sldMk cId="13918816" sldId="332"/>
            <ac:cxnSpMk id="30" creationId="{12A25E9B-15F8-4123-8275-812AD89E2F3F}"/>
          </ac:cxnSpMkLst>
        </pc:cxnChg>
        <pc:cxnChg chg="add">
          <ac:chgData name="Hielke Post" userId="57c8a7645c2bd4c3" providerId="LiveId" clId="{BF250EBA-8B89-4A52-8F04-B25928669EA3}" dt="2020-11-03T10:40:08.536" v="3929" actId="26606"/>
          <ac:cxnSpMkLst>
            <pc:docMk/>
            <pc:sldMk cId="13918816" sldId="332"/>
            <ac:cxnSpMk id="38" creationId="{0A9E7251-BA01-4FA8-B283-706FBA6CE251}"/>
          </ac:cxnSpMkLst>
        </pc:cxnChg>
      </pc:sldChg>
      <pc:sldChg chg="addSp modSp mod setBg delDesignElem">
        <pc:chgData name="Hielke Post" userId="57c8a7645c2bd4c3" providerId="LiveId" clId="{BF250EBA-8B89-4A52-8F04-B25928669EA3}" dt="2020-11-03T10:45:07.942" v="4782" actId="20577"/>
        <pc:sldMkLst>
          <pc:docMk/>
          <pc:sldMk cId="1479867218" sldId="333"/>
        </pc:sldMkLst>
        <pc:spChg chg="mod">
          <ac:chgData name="Hielke Post" userId="57c8a7645c2bd4c3" providerId="LiveId" clId="{BF250EBA-8B89-4A52-8F04-B25928669EA3}" dt="2020-11-03T10:45:07.942" v="4782" actId="20577"/>
          <ac:spMkLst>
            <pc:docMk/>
            <pc:sldMk cId="1479867218" sldId="333"/>
            <ac:spMk id="2" creationId="{A26019CF-5DEA-441C-833C-B25769EA3774}"/>
          </ac:spMkLst>
        </pc:spChg>
        <pc:spChg chg="add">
          <ac:chgData name="Hielke Post" userId="57c8a7645c2bd4c3" providerId="LiveId" clId="{BF250EBA-8B89-4A52-8F04-B25928669EA3}" dt="2020-11-03T10:40:11.090" v="3930" actId="26606"/>
          <ac:spMkLst>
            <pc:docMk/>
            <pc:sldMk cId="1479867218" sldId="333"/>
            <ac:spMk id="26" creationId="{26D75EE5-57FF-4D1E-B105-A6036B0FE6BD}"/>
          </ac:spMkLst>
        </pc:spChg>
        <pc:spChg chg="add">
          <ac:chgData name="Hielke Post" userId="57c8a7645c2bd4c3" providerId="LiveId" clId="{BF250EBA-8B89-4A52-8F04-B25928669EA3}" dt="2020-11-03T10:40:11.090" v="3930" actId="26606"/>
          <ac:spMkLst>
            <pc:docMk/>
            <pc:sldMk cId="1479867218" sldId="333"/>
            <ac:spMk id="28" creationId="{C913828F-06C6-4172-B0DE-BAB0120201D3}"/>
          </ac:spMkLst>
        </pc:spChg>
        <pc:spChg chg="add">
          <ac:chgData name="Hielke Post" userId="57c8a7645c2bd4c3" providerId="LiveId" clId="{BF250EBA-8B89-4A52-8F04-B25928669EA3}" dt="2020-11-03T10:40:11.090" v="3930" actId="26606"/>
          <ac:spMkLst>
            <pc:docMk/>
            <pc:sldMk cId="1479867218" sldId="333"/>
            <ac:spMk id="32" creationId="{21348D5E-A2F9-4457-85D6-EF33B01C1B86}"/>
          </ac:spMkLst>
        </pc:spChg>
        <pc:spChg chg="add">
          <ac:chgData name="Hielke Post" userId="57c8a7645c2bd4c3" providerId="LiveId" clId="{BF250EBA-8B89-4A52-8F04-B25928669EA3}" dt="2020-11-03T10:40:11.090" v="3930" actId="26606"/>
          <ac:spMkLst>
            <pc:docMk/>
            <pc:sldMk cId="1479867218" sldId="333"/>
            <ac:spMk id="34" creationId="{62E5679E-AF9A-4675-8EB9-82F877C47B17}"/>
          </ac:spMkLst>
        </pc:spChg>
        <pc:spChg chg="add">
          <ac:chgData name="Hielke Post" userId="57c8a7645c2bd4c3" providerId="LiveId" clId="{BF250EBA-8B89-4A52-8F04-B25928669EA3}" dt="2020-11-03T10:40:11.090" v="3930" actId="26606"/>
          <ac:spMkLst>
            <pc:docMk/>
            <pc:sldMk cId="1479867218" sldId="333"/>
            <ac:spMk id="38" creationId="{7EF5A4DD-17B0-415A-8F3A-0DEE3FF8F8C5}"/>
          </ac:spMkLst>
        </pc:spChg>
        <pc:spChg chg="add">
          <ac:chgData name="Hielke Post" userId="57c8a7645c2bd4c3" providerId="LiveId" clId="{BF250EBA-8B89-4A52-8F04-B25928669EA3}" dt="2020-11-03T10:40:11.090" v="3930" actId="26606"/>
          <ac:spMkLst>
            <pc:docMk/>
            <pc:sldMk cId="1479867218" sldId="333"/>
            <ac:spMk id="40" creationId="{4AA73B4A-2570-4D18-9566-12E68828C417}"/>
          </ac:spMkLst>
        </pc:spChg>
        <pc:cxnChg chg="add">
          <ac:chgData name="Hielke Post" userId="57c8a7645c2bd4c3" providerId="LiveId" clId="{BF250EBA-8B89-4A52-8F04-B25928669EA3}" dt="2020-11-03T10:40:11.090" v="3930" actId="26606"/>
          <ac:cxnSpMkLst>
            <pc:docMk/>
            <pc:sldMk cId="1479867218" sldId="333"/>
            <ac:cxnSpMk id="30" creationId="{0CB2A3A6-962C-4D7A-8272-EDEDD881F07E}"/>
          </ac:cxnSpMkLst>
        </pc:cxnChg>
        <pc:cxnChg chg="add">
          <ac:chgData name="Hielke Post" userId="57c8a7645c2bd4c3" providerId="LiveId" clId="{BF250EBA-8B89-4A52-8F04-B25928669EA3}" dt="2020-11-03T10:40:11.090" v="3930" actId="26606"/>
          <ac:cxnSpMkLst>
            <pc:docMk/>
            <pc:sldMk cId="1479867218" sldId="333"/>
            <ac:cxnSpMk id="36" creationId="{A4193D27-0DF9-4485-90D7-D8E69A3F4459}"/>
          </ac:cxnSpMkLst>
        </pc:cxnChg>
      </pc:sldChg>
      <pc:sldChg chg="delSp modSp add mod setBg delDesignElem">
        <pc:chgData name="Hielke Post" userId="57c8a7645c2bd4c3" providerId="LiveId" clId="{BF250EBA-8B89-4A52-8F04-B25928669EA3}" dt="2020-11-03T10:46:36.596" v="4945" actId="20577"/>
        <pc:sldMkLst>
          <pc:docMk/>
          <pc:sldMk cId="2262846457" sldId="334"/>
        </pc:sldMkLst>
        <pc:spChg chg="mod">
          <ac:chgData name="Hielke Post" userId="57c8a7645c2bd4c3" providerId="LiveId" clId="{BF250EBA-8B89-4A52-8F04-B25928669EA3}" dt="2020-11-03T10:46:36.596" v="4945" actId="20577"/>
          <ac:spMkLst>
            <pc:docMk/>
            <pc:sldMk cId="2262846457" sldId="334"/>
            <ac:spMk id="2" creationId="{A26019CF-5DEA-441C-833C-B25769EA3774}"/>
          </ac:spMkLst>
        </pc:spChg>
        <pc:spChg chg="del">
          <ac:chgData name="Hielke Post" userId="57c8a7645c2bd4c3" providerId="LiveId" clId="{BF250EBA-8B89-4A52-8F04-B25928669EA3}" dt="2020-11-03T10:46:17.961" v="4873"/>
          <ac:spMkLst>
            <pc:docMk/>
            <pc:sldMk cId="2262846457" sldId="334"/>
            <ac:spMk id="26" creationId="{38CA78E7-359D-40DC-AFAB-8287268FC695}"/>
          </ac:spMkLst>
        </pc:spChg>
        <pc:spChg chg="del">
          <ac:chgData name="Hielke Post" userId="57c8a7645c2bd4c3" providerId="LiveId" clId="{BF250EBA-8B89-4A52-8F04-B25928669EA3}" dt="2020-11-03T10:46:17.961" v="4873"/>
          <ac:spMkLst>
            <pc:docMk/>
            <pc:sldMk cId="2262846457" sldId="334"/>
            <ac:spMk id="28" creationId="{8ECA9D09-8011-4ADA-AC83-425AD46E8741}"/>
          </ac:spMkLst>
        </pc:spChg>
        <pc:spChg chg="del">
          <ac:chgData name="Hielke Post" userId="57c8a7645c2bd4c3" providerId="LiveId" clId="{BF250EBA-8B89-4A52-8F04-B25928669EA3}" dt="2020-11-03T10:46:17.961" v="4873"/>
          <ac:spMkLst>
            <pc:docMk/>
            <pc:sldMk cId="2262846457" sldId="334"/>
            <ac:spMk id="32" creationId="{1F9037C3-85A3-4BCB-88A2-ADB8F64D2514}"/>
          </ac:spMkLst>
        </pc:spChg>
        <pc:spChg chg="del">
          <ac:chgData name="Hielke Post" userId="57c8a7645c2bd4c3" providerId="LiveId" clId="{BF250EBA-8B89-4A52-8F04-B25928669EA3}" dt="2020-11-03T10:46:17.961" v="4873"/>
          <ac:spMkLst>
            <pc:docMk/>
            <pc:sldMk cId="2262846457" sldId="334"/>
            <ac:spMk id="34" creationId="{B69980A3-C206-42F5-BF92-5E9FB6E9676D}"/>
          </ac:spMkLst>
        </pc:spChg>
        <pc:spChg chg="del">
          <ac:chgData name="Hielke Post" userId="57c8a7645c2bd4c3" providerId="LiveId" clId="{BF250EBA-8B89-4A52-8F04-B25928669EA3}" dt="2020-11-03T10:46:17.961" v="4873"/>
          <ac:spMkLst>
            <pc:docMk/>
            <pc:sldMk cId="2262846457" sldId="334"/>
            <ac:spMk id="36" creationId="{0B1AC6D6-1B75-4EA6-B60E-DBD2E3F4F807}"/>
          </ac:spMkLst>
        </pc:spChg>
        <pc:spChg chg="del">
          <ac:chgData name="Hielke Post" userId="57c8a7645c2bd4c3" providerId="LiveId" clId="{BF250EBA-8B89-4A52-8F04-B25928669EA3}" dt="2020-11-03T10:46:17.961" v="4873"/>
          <ac:spMkLst>
            <pc:docMk/>
            <pc:sldMk cId="2262846457" sldId="334"/>
            <ac:spMk id="40" creationId="{8224CB75-6074-47E8-ABC3-6651B39FCB75}"/>
          </ac:spMkLst>
        </pc:spChg>
        <pc:spChg chg="del">
          <ac:chgData name="Hielke Post" userId="57c8a7645c2bd4c3" providerId="LiveId" clId="{BF250EBA-8B89-4A52-8F04-B25928669EA3}" dt="2020-11-03T10:46:17.961" v="4873"/>
          <ac:spMkLst>
            <pc:docMk/>
            <pc:sldMk cId="2262846457" sldId="334"/>
            <ac:spMk id="42" creationId="{317E8644-19CA-4B48-8CF2-BE1FF1444C63}"/>
          </ac:spMkLst>
        </pc:spChg>
        <pc:cxnChg chg="del">
          <ac:chgData name="Hielke Post" userId="57c8a7645c2bd4c3" providerId="LiveId" clId="{BF250EBA-8B89-4A52-8F04-B25928669EA3}" dt="2020-11-03T10:46:17.961" v="4873"/>
          <ac:cxnSpMkLst>
            <pc:docMk/>
            <pc:sldMk cId="2262846457" sldId="334"/>
            <ac:cxnSpMk id="30" creationId="{12A25E9B-15F8-4123-8275-812AD89E2F3F}"/>
          </ac:cxnSpMkLst>
        </pc:cxnChg>
        <pc:cxnChg chg="del">
          <ac:chgData name="Hielke Post" userId="57c8a7645c2bd4c3" providerId="LiveId" clId="{BF250EBA-8B89-4A52-8F04-B25928669EA3}" dt="2020-11-03T10:46:17.961" v="4873"/>
          <ac:cxnSpMkLst>
            <pc:docMk/>
            <pc:sldMk cId="2262846457" sldId="334"/>
            <ac:cxnSpMk id="38" creationId="{0A9E7251-BA01-4FA8-B283-706FBA6CE251}"/>
          </ac:cxnSpMkLst>
        </pc:cxnChg>
      </pc:sldChg>
      <pc:sldChg chg="modSp add mod ord">
        <pc:chgData name="Hielke Post" userId="57c8a7645c2bd4c3" providerId="LiveId" clId="{BF250EBA-8B89-4A52-8F04-B25928669EA3}" dt="2020-11-03T10:48:12.272" v="5181" actId="20577"/>
        <pc:sldMkLst>
          <pc:docMk/>
          <pc:sldMk cId="3317055402" sldId="335"/>
        </pc:sldMkLst>
        <pc:spChg chg="mod">
          <ac:chgData name="Hielke Post" userId="57c8a7645c2bd4c3" providerId="LiveId" clId="{BF250EBA-8B89-4A52-8F04-B25928669EA3}" dt="2020-11-03T10:48:12.272" v="5181" actId="20577"/>
          <ac:spMkLst>
            <pc:docMk/>
            <pc:sldMk cId="3317055402" sldId="335"/>
            <ac:spMk id="2" creationId="{A26019CF-5DEA-441C-833C-B25769EA3774}"/>
          </ac:spMkLst>
        </pc:spChg>
      </pc:sldChg>
      <pc:sldChg chg="new del">
        <pc:chgData name="Hielke Post" userId="57c8a7645c2bd4c3" providerId="LiveId" clId="{BF250EBA-8B89-4A52-8F04-B25928669EA3}" dt="2020-11-03T10:47:44.420" v="5061" actId="680"/>
        <pc:sldMkLst>
          <pc:docMk/>
          <pc:sldMk cId="4193134080" sldId="335"/>
        </pc:sldMkLst>
      </pc:sldChg>
      <pc:sldChg chg="new del">
        <pc:chgData name="Hielke Post" userId="57c8a7645c2bd4c3" providerId="LiveId" clId="{BF250EBA-8B89-4A52-8F04-B25928669EA3}" dt="2020-11-03T10:48:16.329" v="5183" actId="680"/>
        <pc:sldMkLst>
          <pc:docMk/>
          <pc:sldMk cId="142156345" sldId="336"/>
        </pc:sldMkLst>
      </pc:sldChg>
      <pc:sldChg chg="addSp modSp add mod">
        <pc:chgData name="Hielke Post" userId="57c8a7645c2bd4c3" providerId="LiveId" clId="{BF250EBA-8B89-4A52-8F04-B25928669EA3}" dt="2020-11-03T10:50:29.339" v="5427" actId="1076"/>
        <pc:sldMkLst>
          <pc:docMk/>
          <pc:sldMk cId="1647228028" sldId="336"/>
        </pc:sldMkLst>
        <pc:spChg chg="mod">
          <ac:chgData name="Hielke Post" userId="57c8a7645c2bd4c3" providerId="LiveId" clId="{BF250EBA-8B89-4A52-8F04-B25928669EA3}" dt="2020-11-03T10:49:54.007" v="5380" actId="20577"/>
          <ac:spMkLst>
            <pc:docMk/>
            <pc:sldMk cId="1647228028" sldId="336"/>
            <ac:spMk id="2" creationId="{A26019CF-5DEA-441C-833C-B25769EA3774}"/>
          </ac:spMkLst>
        </pc:spChg>
        <pc:spChg chg="add mod">
          <ac:chgData name="Hielke Post" userId="57c8a7645c2bd4c3" providerId="LiveId" clId="{BF250EBA-8B89-4A52-8F04-B25928669EA3}" dt="2020-11-03T10:50:10.483" v="5408" actId="1076"/>
          <ac:spMkLst>
            <pc:docMk/>
            <pc:sldMk cId="1647228028" sldId="336"/>
            <ac:spMk id="3" creationId="{AA4E410E-A4CA-4F56-8644-21AF426CF66D}"/>
          </ac:spMkLst>
        </pc:spChg>
        <pc:spChg chg="add mod">
          <ac:chgData name="Hielke Post" userId="57c8a7645c2bd4c3" providerId="LiveId" clId="{BF250EBA-8B89-4A52-8F04-B25928669EA3}" dt="2020-11-03T10:50:29.339" v="5427" actId="1076"/>
          <ac:spMkLst>
            <pc:docMk/>
            <pc:sldMk cId="1647228028" sldId="336"/>
            <ac:spMk id="4" creationId="{20695A01-ABFD-4D56-B31C-A24CDC433D0A}"/>
          </ac:spMkLst>
        </pc:spChg>
        <pc:picChg chg="mod modCrop">
          <ac:chgData name="Hielke Post" userId="57c8a7645c2bd4c3" providerId="LiveId" clId="{BF250EBA-8B89-4A52-8F04-B25928669EA3}" dt="2020-11-03T10:49:23.144" v="5222" actId="732"/>
          <ac:picMkLst>
            <pc:docMk/>
            <pc:sldMk cId="1647228028" sldId="336"/>
            <ac:picMk id="17" creationId="{F01F02F1-C3F9-443A-83CE-8F7166145DFA}"/>
          </ac:picMkLst>
        </pc:picChg>
        <pc:picChg chg="mod modCrop">
          <ac:chgData name="Hielke Post" userId="57c8a7645c2bd4c3" providerId="LiveId" clId="{BF250EBA-8B89-4A52-8F04-B25928669EA3}" dt="2020-11-03T10:49:26.830" v="5223" actId="732"/>
          <ac:picMkLst>
            <pc:docMk/>
            <pc:sldMk cId="1647228028" sldId="336"/>
            <ac:picMk id="21" creationId="{DA932CE3-75D7-4123-A5A0-9B6C1A61B9E3}"/>
          </ac:picMkLst>
        </pc:picChg>
      </pc:sldChg>
      <pc:sldChg chg="modSp new del mod">
        <pc:chgData name="Hielke Post" userId="57c8a7645c2bd4c3" providerId="LiveId" clId="{BF250EBA-8B89-4A52-8F04-B25928669EA3}" dt="2020-11-11T14:23:28.993" v="8025" actId="47"/>
        <pc:sldMkLst>
          <pc:docMk/>
          <pc:sldMk cId="748414607" sldId="337"/>
        </pc:sldMkLst>
        <pc:spChg chg="mod">
          <ac:chgData name="Hielke Post" userId="57c8a7645c2bd4c3" providerId="LiveId" clId="{BF250EBA-8B89-4A52-8F04-B25928669EA3}" dt="2020-11-03T12:31:27.750" v="5455" actId="20577"/>
          <ac:spMkLst>
            <pc:docMk/>
            <pc:sldMk cId="748414607" sldId="337"/>
            <ac:spMk id="2" creationId="{7D38AFB9-69B4-47B0-BC53-394AADCEE021}"/>
          </ac:spMkLst>
        </pc:spChg>
      </pc:sldChg>
      <pc:sldChg chg="new del">
        <pc:chgData name="Hielke Post" userId="57c8a7645c2bd4c3" providerId="LiveId" clId="{BF250EBA-8B89-4A52-8F04-B25928669EA3}" dt="2020-11-03T12:31:16.007" v="5429" actId="47"/>
        <pc:sldMkLst>
          <pc:docMk/>
          <pc:sldMk cId="2619753145" sldId="337"/>
        </pc:sldMkLst>
      </pc:sldChg>
      <pc:sldChg chg="addSp delSp modSp new del mod delAnim modAnim">
        <pc:chgData name="Hielke Post" userId="57c8a7645c2bd4c3" providerId="LiveId" clId="{BF250EBA-8B89-4A52-8F04-B25928669EA3}" dt="2020-11-03T12:35:22.827" v="5469" actId="47"/>
        <pc:sldMkLst>
          <pc:docMk/>
          <pc:sldMk cId="3116973153" sldId="338"/>
        </pc:sldMkLst>
        <pc:spChg chg="del">
          <ac:chgData name="Hielke Post" userId="57c8a7645c2bd4c3" providerId="LiveId" clId="{BF250EBA-8B89-4A52-8F04-B25928669EA3}" dt="2020-11-03T12:34:50.833" v="5462" actId="478"/>
          <ac:spMkLst>
            <pc:docMk/>
            <pc:sldMk cId="3116973153" sldId="338"/>
            <ac:spMk id="2" creationId="{F0AF27A3-E971-4E33-AEB7-5445C5CA5BFF}"/>
          </ac:spMkLst>
        </pc:spChg>
        <pc:spChg chg="del">
          <ac:chgData name="Hielke Post" userId="57c8a7645c2bd4c3" providerId="LiveId" clId="{BF250EBA-8B89-4A52-8F04-B25928669EA3}" dt="2020-11-03T12:34:49.433" v="5461" actId="478"/>
          <ac:spMkLst>
            <pc:docMk/>
            <pc:sldMk cId="3116973153" sldId="338"/>
            <ac:spMk id="3" creationId="{B183EF98-3812-4F2D-BDE2-96F09FCC5439}"/>
          </ac:spMkLst>
        </pc:spChg>
        <pc:spChg chg="add del mod">
          <ac:chgData name="Hielke Post" userId="57c8a7645c2bd4c3" providerId="LiveId" clId="{BF250EBA-8B89-4A52-8F04-B25928669EA3}" dt="2020-11-03T12:35:03.873" v="5466" actId="478"/>
          <ac:spMkLst>
            <pc:docMk/>
            <pc:sldMk cId="3116973153" sldId="338"/>
            <ac:spMk id="6" creationId="{B432C56E-8E0E-44E7-8D3E-CA6A97CDA602}"/>
          </ac:spMkLst>
        </pc:spChg>
        <pc:spChg chg="add del mod">
          <ac:chgData name="Hielke Post" userId="57c8a7645c2bd4c3" providerId="LiveId" clId="{BF250EBA-8B89-4A52-8F04-B25928669EA3}" dt="2020-11-03T12:35:00.615" v="5463" actId="478"/>
          <ac:spMkLst>
            <pc:docMk/>
            <pc:sldMk cId="3116973153" sldId="338"/>
            <ac:spMk id="7" creationId="{77421FEF-A95C-41E5-920B-FEE8E42C3170}"/>
          </ac:spMkLst>
        </pc:spChg>
        <pc:cxnChg chg="add del mod">
          <ac:chgData name="Hielke Post" userId="57c8a7645c2bd4c3" providerId="LiveId" clId="{BF250EBA-8B89-4A52-8F04-B25928669EA3}" dt="2020-11-03T12:35:07.916" v="5467" actId="478"/>
          <ac:cxnSpMkLst>
            <pc:docMk/>
            <pc:sldMk cId="3116973153" sldId="338"/>
            <ac:cxnSpMk id="4" creationId="{AA72D2EB-F061-4CFE-9FED-F3E4802F7D6F}"/>
          </ac:cxnSpMkLst>
        </pc:cxnChg>
        <pc:cxnChg chg="add del mod">
          <ac:chgData name="Hielke Post" userId="57c8a7645c2bd4c3" providerId="LiveId" clId="{BF250EBA-8B89-4A52-8F04-B25928669EA3}" dt="2020-11-03T12:35:01.613" v="5464" actId="478"/>
          <ac:cxnSpMkLst>
            <pc:docMk/>
            <pc:sldMk cId="3116973153" sldId="338"/>
            <ac:cxnSpMk id="5" creationId="{B27E4EFA-7599-41E0-A7E9-95529A4FD2EF}"/>
          </ac:cxnSpMkLst>
        </pc:cxnChg>
      </pc:sldChg>
      <pc:sldChg chg="addSp delSp modSp new del mod delAnim modAnim">
        <pc:chgData name="Hielke Post" userId="57c8a7645c2bd4c3" providerId="LiveId" clId="{BF250EBA-8B89-4A52-8F04-B25928669EA3}" dt="2020-11-03T16:02:48.121" v="5544" actId="47"/>
        <pc:sldMkLst>
          <pc:docMk/>
          <pc:sldMk cId="3383101078" sldId="339"/>
        </pc:sldMkLst>
        <pc:spChg chg="add del mod">
          <ac:chgData name="Hielke Post" userId="57c8a7645c2bd4c3" providerId="LiveId" clId="{BF250EBA-8B89-4A52-8F04-B25928669EA3}" dt="2020-11-03T12:35:42.628" v="5474" actId="478"/>
          <ac:spMkLst>
            <pc:docMk/>
            <pc:sldMk cId="3383101078" sldId="339"/>
            <ac:spMk id="7" creationId="{53E3BFC7-52F9-431A-9823-F0D5D609E0E2}"/>
          </ac:spMkLst>
        </pc:spChg>
        <pc:spChg chg="add del mod">
          <ac:chgData name="Hielke Post" userId="57c8a7645c2bd4c3" providerId="LiveId" clId="{BF250EBA-8B89-4A52-8F04-B25928669EA3}" dt="2020-11-03T12:35:42.628" v="5474" actId="478"/>
          <ac:spMkLst>
            <pc:docMk/>
            <pc:sldMk cId="3383101078" sldId="339"/>
            <ac:spMk id="8" creationId="{DAE58042-6C4C-4ADB-A169-F1F1CA874115}"/>
          </ac:spMkLst>
        </pc:spChg>
        <pc:cxnChg chg="add mod">
          <ac:chgData name="Hielke Post" userId="57c8a7645c2bd4c3" providerId="LiveId" clId="{BF250EBA-8B89-4A52-8F04-B25928669EA3}" dt="2020-11-03T12:37:19.141" v="5501" actId="692"/>
          <ac:cxnSpMkLst>
            <pc:docMk/>
            <pc:sldMk cId="3383101078" sldId="339"/>
            <ac:cxnSpMk id="3" creationId="{26BDAD7F-F641-4B0D-801B-25DAA848F697}"/>
          </ac:cxnSpMkLst>
        </pc:cxnChg>
        <pc:cxnChg chg="add del mod">
          <ac:chgData name="Hielke Post" userId="57c8a7645c2bd4c3" providerId="LiveId" clId="{BF250EBA-8B89-4A52-8F04-B25928669EA3}" dt="2020-11-03T12:35:42.628" v="5474" actId="478"/>
          <ac:cxnSpMkLst>
            <pc:docMk/>
            <pc:sldMk cId="3383101078" sldId="339"/>
            <ac:cxnSpMk id="5" creationId="{646A58F3-3C32-47E0-8FAB-13CBEABCCAA9}"/>
          </ac:cxnSpMkLst>
        </pc:cxnChg>
        <pc:cxnChg chg="add del mod">
          <ac:chgData name="Hielke Post" userId="57c8a7645c2bd4c3" providerId="LiveId" clId="{BF250EBA-8B89-4A52-8F04-B25928669EA3}" dt="2020-11-03T12:35:42.628" v="5474" actId="478"/>
          <ac:cxnSpMkLst>
            <pc:docMk/>
            <pc:sldMk cId="3383101078" sldId="339"/>
            <ac:cxnSpMk id="6" creationId="{F8A132AF-6763-434C-9043-681CD9945F76}"/>
          </ac:cxnSpMkLst>
        </pc:cxnChg>
        <pc:cxnChg chg="add mod">
          <ac:chgData name="Hielke Post" userId="57c8a7645c2bd4c3" providerId="LiveId" clId="{BF250EBA-8B89-4A52-8F04-B25928669EA3}" dt="2020-11-03T12:37:19.141" v="5501" actId="692"/>
          <ac:cxnSpMkLst>
            <pc:docMk/>
            <pc:sldMk cId="3383101078" sldId="339"/>
            <ac:cxnSpMk id="9" creationId="{5C44E4C1-140F-46DA-9E3C-78C09F5DAC01}"/>
          </ac:cxnSpMkLst>
        </pc:cxnChg>
      </pc:sldChg>
      <pc:sldChg chg="addSp modSp add del mod">
        <pc:chgData name="Hielke Post" userId="57c8a7645c2bd4c3" providerId="LiveId" clId="{BF250EBA-8B89-4A52-8F04-B25928669EA3}" dt="2020-11-03T16:02:49.461" v="5545" actId="47"/>
        <pc:sldMkLst>
          <pc:docMk/>
          <pc:sldMk cId="3437006218" sldId="340"/>
        </pc:sldMkLst>
        <pc:cxnChg chg="add mod">
          <ac:chgData name="Hielke Post" userId="57c8a7645c2bd4c3" providerId="LiveId" clId="{BF250EBA-8B89-4A52-8F04-B25928669EA3}" dt="2020-11-03T12:49:16.708" v="5542" actId="1076"/>
          <ac:cxnSpMkLst>
            <pc:docMk/>
            <pc:sldMk cId="3437006218" sldId="340"/>
            <ac:cxnSpMk id="4" creationId="{33C4C9F8-5C2F-46A5-AEFA-5BFC928A0714}"/>
          </ac:cxnSpMkLst>
        </pc:cxnChg>
      </pc:sldChg>
      <pc:sldChg chg="new del">
        <pc:chgData name="Hielke Post" userId="57c8a7645c2bd4c3" providerId="LiveId" clId="{BF250EBA-8B89-4A52-8F04-B25928669EA3}" dt="2020-11-03T12:38:50.541" v="5524" actId="680"/>
        <pc:sldMkLst>
          <pc:docMk/>
          <pc:sldMk cId="2005203082" sldId="341"/>
        </pc:sldMkLst>
      </pc:sldChg>
      <pc:sldChg chg="add ord">
        <pc:chgData name="Hielke Post" userId="57c8a7645c2bd4c3" providerId="LiveId" clId="{BF250EBA-8B89-4A52-8F04-B25928669EA3}" dt="2020-11-04T07:16:19.572" v="5810"/>
        <pc:sldMkLst>
          <pc:docMk/>
          <pc:sldMk cId="3808770059" sldId="341"/>
        </pc:sldMkLst>
      </pc:sldChg>
      <pc:sldChg chg="addSp delSp modSp new del mod">
        <pc:chgData name="Hielke Post" userId="57c8a7645c2bd4c3" providerId="LiveId" clId="{BF250EBA-8B89-4A52-8F04-B25928669EA3}" dt="2020-11-03T12:39:28.998" v="5534" actId="47"/>
        <pc:sldMkLst>
          <pc:docMk/>
          <pc:sldMk cId="2270053317" sldId="342"/>
        </pc:sldMkLst>
        <pc:cxnChg chg="add mod">
          <ac:chgData name="Hielke Post" userId="57c8a7645c2bd4c3" providerId="LiveId" clId="{BF250EBA-8B89-4A52-8F04-B25928669EA3}" dt="2020-11-03T12:39:06.816" v="5531" actId="13822"/>
          <ac:cxnSpMkLst>
            <pc:docMk/>
            <pc:sldMk cId="2270053317" sldId="342"/>
            <ac:cxnSpMk id="5" creationId="{041277AF-B409-41EF-9005-856F52CA3CE0}"/>
          </ac:cxnSpMkLst>
        </pc:cxnChg>
        <pc:cxnChg chg="add del mod">
          <ac:chgData name="Hielke Post" userId="57c8a7645c2bd4c3" providerId="LiveId" clId="{BF250EBA-8B89-4A52-8F04-B25928669EA3}" dt="2020-11-03T12:39:09.915" v="5533" actId="478"/>
          <ac:cxnSpMkLst>
            <pc:docMk/>
            <pc:sldMk cId="2270053317" sldId="342"/>
            <ac:cxnSpMk id="6" creationId="{57F145AA-480D-4C4E-A987-337ACFDA0C08}"/>
          </ac:cxnSpMkLst>
        </pc:cxnChg>
      </pc:sldChg>
      <pc:sldChg chg="delSp modSp add mod ord setBg delDesignElem">
        <pc:chgData name="Hielke Post" userId="57c8a7645c2bd4c3" providerId="LiveId" clId="{BF250EBA-8B89-4A52-8F04-B25928669EA3}" dt="2020-11-03T16:27:16.394" v="5564" actId="1037"/>
        <pc:sldMkLst>
          <pc:docMk/>
          <pc:sldMk cId="3422721019" sldId="342"/>
        </pc:sldMkLst>
        <pc:spChg chg="del">
          <ac:chgData name="Hielke Post" userId="57c8a7645c2bd4c3" providerId="LiveId" clId="{BF250EBA-8B89-4A52-8F04-B25928669EA3}" dt="2020-11-03T12:44:31.791" v="5541"/>
          <ac:spMkLst>
            <pc:docMk/>
            <pc:sldMk cId="3422721019" sldId="342"/>
            <ac:spMk id="50" creationId="{9980711D-7BB2-47AD-B02B-F49B98A5B8E7}"/>
          </ac:spMkLst>
        </pc:spChg>
        <pc:spChg chg="del">
          <ac:chgData name="Hielke Post" userId="57c8a7645c2bd4c3" providerId="LiveId" clId="{BF250EBA-8B89-4A52-8F04-B25928669EA3}" dt="2020-11-03T12:44:31.791" v="5541"/>
          <ac:spMkLst>
            <pc:docMk/>
            <pc:sldMk cId="3422721019" sldId="342"/>
            <ac:spMk id="51" creationId="{5EAB01D9-5A57-4805-ADAA-FA439B01D104}"/>
          </ac:spMkLst>
        </pc:spChg>
        <pc:spChg chg="del">
          <ac:chgData name="Hielke Post" userId="57c8a7645c2bd4c3" providerId="LiveId" clId="{BF250EBA-8B89-4A52-8F04-B25928669EA3}" dt="2020-11-03T12:44:31.791" v="5541"/>
          <ac:spMkLst>
            <pc:docMk/>
            <pc:sldMk cId="3422721019" sldId="342"/>
            <ac:spMk id="60" creationId="{0E799290-A7BA-4252-B302-2FE684705E9D}"/>
          </ac:spMkLst>
        </pc:spChg>
        <pc:spChg chg="del">
          <ac:chgData name="Hielke Post" userId="57c8a7645c2bd4c3" providerId="LiveId" clId="{BF250EBA-8B89-4A52-8F04-B25928669EA3}" dt="2020-11-03T12:44:31.791" v="5541"/>
          <ac:spMkLst>
            <pc:docMk/>
            <pc:sldMk cId="3422721019" sldId="342"/>
            <ac:spMk id="62" creationId="{3C65C9A6-06C0-44F9-BFF9-B28D9F33CA4F}"/>
          </ac:spMkLst>
        </pc:spChg>
        <pc:spChg chg="del">
          <ac:chgData name="Hielke Post" userId="57c8a7645c2bd4c3" providerId="LiveId" clId="{BF250EBA-8B89-4A52-8F04-B25928669EA3}" dt="2020-11-03T12:44:31.791" v="5541"/>
          <ac:spMkLst>
            <pc:docMk/>
            <pc:sldMk cId="3422721019" sldId="342"/>
            <ac:spMk id="64" creationId="{BACB0127-D02B-41F4-88D6-05930C2750A2}"/>
          </ac:spMkLst>
        </pc:spChg>
        <pc:spChg chg="del">
          <ac:chgData name="Hielke Post" userId="57c8a7645c2bd4c3" providerId="LiveId" clId="{BF250EBA-8B89-4A52-8F04-B25928669EA3}" dt="2020-11-03T12:44:31.791" v="5541"/>
          <ac:spMkLst>
            <pc:docMk/>
            <pc:sldMk cId="3422721019" sldId="342"/>
            <ac:spMk id="66" creationId="{6749A4A9-828D-4B9C-8306-7E7F63E85727}"/>
          </ac:spMkLst>
        </pc:spChg>
        <pc:spChg chg="del">
          <ac:chgData name="Hielke Post" userId="57c8a7645c2bd4c3" providerId="LiveId" clId="{BF250EBA-8B89-4A52-8F04-B25928669EA3}" dt="2020-11-03T12:44:31.791" v="5541"/>
          <ac:spMkLst>
            <pc:docMk/>
            <pc:sldMk cId="3422721019" sldId="342"/>
            <ac:spMk id="68" creationId="{C7903244-DC90-4AE2-A39A-47254DF348AC}"/>
          </ac:spMkLst>
        </pc:spChg>
        <pc:spChg chg="del">
          <ac:chgData name="Hielke Post" userId="57c8a7645c2bd4c3" providerId="LiveId" clId="{BF250EBA-8B89-4A52-8F04-B25928669EA3}" dt="2020-11-03T12:44:31.791" v="5541"/>
          <ac:spMkLst>
            <pc:docMk/>
            <pc:sldMk cId="3422721019" sldId="342"/>
            <ac:spMk id="70" creationId="{434064D8-05F6-4C57-A8E8-37CD5DEE58B2}"/>
          </ac:spMkLst>
        </pc:spChg>
        <pc:picChg chg="mod">
          <ac:chgData name="Hielke Post" userId="57c8a7645c2bd4c3" providerId="LiveId" clId="{BF250EBA-8B89-4A52-8F04-B25928669EA3}" dt="2020-11-03T16:27:16.394" v="5564" actId="1037"/>
          <ac:picMkLst>
            <pc:docMk/>
            <pc:sldMk cId="3422721019" sldId="342"/>
            <ac:picMk id="4" creationId="{D2F07488-BD15-4637-B1AD-C14374F81D68}"/>
          </ac:picMkLst>
        </pc:picChg>
        <pc:cxnChg chg="del">
          <ac:chgData name="Hielke Post" userId="57c8a7645c2bd4c3" providerId="LiveId" clId="{BF250EBA-8B89-4A52-8F04-B25928669EA3}" dt="2020-11-03T12:44:31.791" v="5541"/>
          <ac:cxnSpMkLst>
            <pc:docMk/>
            <pc:sldMk cId="3422721019" sldId="342"/>
            <ac:cxnSpMk id="52" creationId="{C2D75788-8553-4E8F-B12B-317E982A8C86}"/>
          </ac:cxnSpMkLst>
        </pc:cxnChg>
      </pc:sldChg>
      <pc:sldChg chg="delSp modSp add mod ord setBg modAnim delDesignElem">
        <pc:chgData name="Hielke Post" userId="57c8a7645c2bd4c3" providerId="LiveId" clId="{BF250EBA-8B89-4A52-8F04-B25928669EA3}" dt="2020-11-04T07:24:15.427" v="5819" actId="1035"/>
        <pc:sldMkLst>
          <pc:docMk/>
          <pc:sldMk cId="1545394866" sldId="343"/>
        </pc:sldMkLst>
        <pc:spChg chg="del">
          <ac:chgData name="Hielke Post" userId="57c8a7645c2bd4c3" providerId="LiveId" clId="{BF250EBA-8B89-4A52-8F04-B25928669EA3}" dt="2020-11-03T16:03:23.261" v="5549"/>
          <ac:spMkLst>
            <pc:docMk/>
            <pc:sldMk cId="1545394866" sldId="343"/>
            <ac:spMk id="15" creationId="{FBDCECDC-EEE3-4128-AA5E-82A8C08796E8}"/>
          </ac:spMkLst>
        </pc:spChg>
        <pc:spChg chg="del">
          <ac:chgData name="Hielke Post" userId="57c8a7645c2bd4c3" providerId="LiveId" clId="{BF250EBA-8B89-4A52-8F04-B25928669EA3}" dt="2020-11-03T16:03:23.261" v="5549"/>
          <ac:spMkLst>
            <pc:docMk/>
            <pc:sldMk cId="1545394866" sldId="343"/>
            <ac:spMk id="16" creationId="{1DFE635C-C432-47DA-AEAB-A593345CBA70}"/>
          </ac:spMkLst>
        </pc:spChg>
        <pc:spChg chg="del">
          <ac:chgData name="Hielke Post" userId="57c8a7645c2bd4c3" providerId="LiveId" clId="{BF250EBA-8B89-4A52-8F04-B25928669EA3}" dt="2020-11-03T16:03:23.261" v="5549"/>
          <ac:spMkLst>
            <pc:docMk/>
            <pc:sldMk cId="1545394866" sldId="343"/>
            <ac:spMk id="17" creationId="{4260EDE0-989C-4E16-AF94-F652294D828E}"/>
          </ac:spMkLst>
        </pc:spChg>
        <pc:spChg chg="del">
          <ac:chgData name="Hielke Post" userId="57c8a7645c2bd4c3" providerId="LiveId" clId="{BF250EBA-8B89-4A52-8F04-B25928669EA3}" dt="2020-11-03T16:03:23.261" v="5549"/>
          <ac:spMkLst>
            <pc:docMk/>
            <pc:sldMk cId="1545394866" sldId="343"/>
            <ac:spMk id="18" creationId="{79FBF3D3-2448-4FF3-B57B-852CB3B8517E}"/>
          </ac:spMkLst>
        </pc:spChg>
        <pc:spChg chg="del">
          <ac:chgData name="Hielke Post" userId="57c8a7645c2bd4c3" providerId="LiveId" clId="{BF250EBA-8B89-4A52-8F04-B25928669EA3}" dt="2020-11-03T16:03:23.261" v="5549"/>
          <ac:spMkLst>
            <pc:docMk/>
            <pc:sldMk cId="1545394866" sldId="343"/>
            <ac:spMk id="19" creationId="{1F3985C0-E548-44D2-B30E-F3E42DADE133}"/>
          </ac:spMkLst>
        </pc:spChg>
        <pc:spChg chg="mod">
          <ac:chgData name="Hielke Post" userId="57c8a7645c2bd4c3" providerId="LiveId" clId="{BF250EBA-8B89-4A52-8F04-B25928669EA3}" dt="2020-11-04T07:24:15.427" v="5819" actId="1035"/>
          <ac:spMkLst>
            <pc:docMk/>
            <pc:sldMk cId="1545394866" sldId="343"/>
            <ac:spMk id="33" creationId="{B8A415C3-25B0-49EA-9186-5D87C004327E}"/>
          </ac:spMkLst>
        </pc:spChg>
        <pc:cxnChg chg="del">
          <ac:chgData name="Hielke Post" userId="57c8a7645c2bd4c3" providerId="LiveId" clId="{BF250EBA-8B89-4A52-8F04-B25928669EA3}" dt="2020-11-03T16:03:23.261" v="5549"/>
          <ac:cxnSpMkLst>
            <pc:docMk/>
            <pc:sldMk cId="1545394866" sldId="343"/>
            <ac:cxnSpMk id="20" creationId="{E040C66D-4F1C-4AC9-9214-C9E6DA54AAA7}"/>
          </ac:cxnSpMkLst>
        </pc:cxnChg>
      </pc:sldChg>
      <pc:sldChg chg="addSp delSp modSp new mod ord setBg">
        <pc:chgData name="Hielke Post" userId="57c8a7645c2bd4c3" providerId="LiveId" clId="{BF250EBA-8B89-4A52-8F04-B25928669EA3}" dt="2020-11-03T16:31:21.726" v="5663" actId="20577"/>
        <pc:sldMkLst>
          <pc:docMk/>
          <pc:sldMk cId="3649089568" sldId="344"/>
        </pc:sldMkLst>
        <pc:spChg chg="mod">
          <ac:chgData name="Hielke Post" userId="57c8a7645c2bd4c3" providerId="LiveId" clId="{BF250EBA-8B89-4A52-8F04-B25928669EA3}" dt="2020-11-03T16:31:21.726" v="5663" actId="20577"/>
          <ac:spMkLst>
            <pc:docMk/>
            <pc:sldMk cId="3649089568" sldId="344"/>
            <ac:spMk id="2" creationId="{276BC110-4386-4A0B-A47A-549CBA437227}"/>
          </ac:spMkLst>
        </pc:spChg>
        <pc:spChg chg="del">
          <ac:chgData name="Hielke Post" userId="57c8a7645c2bd4c3" providerId="LiveId" clId="{BF250EBA-8B89-4A52-8F04-B25928669EA3}" dt="2020-11-03T16:28:58.282" v="5569" actId="478"/>
          <ac:spMkLst>
            <pc:docMk/>
            <pc:sldMk cId="3649089568" sldId="344"/>
            <ac:spMk id="3" creationId="{817A4028-90E2-473A-B1B0-0471F90BA709}"/>
          </ac:spMkLst>
        </pc:spChg>
        <pc:spChg chg="add">
          <ac:chgData name="Hielke Post" userId="57c8a7645c2bd4c3" providerId="LiveId" clId="{BF250EBA-8B89-4A52-8F04-B25928669EA3}" dt="2020-11-03T16:29:00.668" v="5571" actId="26606"/>
          <ac:spMkLst>
            <pc:docMk/>
            <pc:sldMk cId="3649089568" sldId="344"/>
            <ac:spMk id="9" creationId="{4A8FFEA1-1B69-4F42-B552-0CCF7259687D}"/>
          </ac:spMkLst>
        </pc:spChg>
        <pc:spChg chg="add">
          <ac:chgData name="Hielke Post" userId="57c8a7645c2bd4c3" providerId="LiveId" clId="{BF250EBA-8B89-4A52-8F04-B25928669EA3}" dt="2020-11-03T16:29:00.668" v="5571" actId="26606"/>
          <ac:spMkLst>
            <pc:docMk/>
            <pc:sldMk cId="3649089568" sldId="344"/>
            <ac:spMk id="11" creationId="{AA3C9226-5EC8-460B-82D7-72AA994DF95E}"/>
          </ac:spMkLst>
        </pc:spChg>
        <pc:spChg chg="add">
          <ac:chgData name="Hielke Post" userId="57c8a7645c2bd4c3" providerId="LiveId" clId="{BF250EBA-8B89-4A52-8F04-B25928669EA3}" dt="2020-11-03T16:29:00.668" v="5571" actId="26606"/>
          <ac:spMkLst>
            <pc:docMk/>
            <pc:sldMk cId="3649089568" sldId="344"/>
            <ac:spMk id="15" creationId="{E6AA15AE-DAFE-4E1E-B05F-F57962FD3A2F}"/>
          </ac:spMkLst>
        </pc:spChg>
        <pc:spChg chg="add">
          <ac:chgData name="Hielke Post" userId="57c8a7645c2bd4c3" providerId="LiveId" clId="{BF250EBA-8B89-4A52-8F04-B25928669EA3}" dt="2020-11-03T16:29:00.668" v="5571" actId="26606"/>
          <ac:spMkLst>
            <pc:docMk/>
            <pc:sldMk cId="3649089568" sldId="344"/>
            <ac:spMk id="19" creationId="{D9DB1F97-BFF9-46CC-8EB4-BB63B98F13CA}"/>
          </ac:spMkLst>
        </pc:spChg>
        <pc:spChg chg="add">
          <ac:chgData name="Hielke Post" userId="57c8a7645c2bd4c3" providerId="LiveId" clId="{BF250EBA-8B89-4A52-8F04-B25928669EA3}" dt="2020-11-03T16:29:00.668" v="5571" actId="26606"/>
          <ac:spMkLst>
            <pc:docMk/>
            <pc:sldMk cId="3649089568" sldId="344"/>
            <ac:spMk id="21" creationId="{88CAE6E3-39B4-4A16-97BC-9C376B9B7EAF}"/>
          </ac:spMkLst>
        </pc:spChg>
        <pc:picChg chg="add mod">
          <ac:chgData name="Hielke Post" userId="57c8a7645c2bd4c3" providerId="LiveId" clId="{BF250EBA-8B89-4A52-8F04-B25928669EA3}" dt="2020-11-03T16:29:00.668" v="5571" actId="26606"/>
          <ac:picMkLst>
            <pc:docMk/>
            <pc:sldMk cId="3649089568" sldId="344"/>
            <ac:picMk id="4" creationId="{AB9E1363-9D1F-4975-B0F9-7DF7CBFC3419}"/>
          </ac:picMkLst>
        </pc:picChg>
        <pc:cxnChg chg="add">
          <ac:chgData name="Hielke Post" userId="57c8a7645c2bd4c3" providerId="LiveId" clId="{BF250EBA-8B89-4A52-8F04-B25928669EA3}" dt="2020-11-03T16:29:00.668" v="5571" actId="26606"/>
          <ac:cxnSpMkLst>
            <pc:docMk/>
            <pc:sldMk cId="3649089568" sldId="344"/>
            <ac:cxnSpMk id="13" creationId="{62A90A9D-33DF-408E-BF4C-F82588935C96}"/>
          </ac:cxnSpMkLst>
        </pc:cxnChg>
        <pc:cxnChg chg="add">
          <ac:chgData name="Hielke Post" userId="57c8a7645c2bd4c3" providerId="LiveId" clId="{BF250EBA-8B89-4A52-8F04-B25928669EA3}" dt="2020-11-03T16:29:00.668" v="5571" actId="26606"/>
          <ac:cxnSpMkLst>
            <pc:docMk/>
            <pc:sldMk cId="3649089568" sldId="344"/>
            <ac:cxnSpMk id="17" creationId="{D07141D5-A57C-43F5-A655-5BA2D0D2AFF3}"/>
          </ac:cxnSpMkLst>
        </pc:cxnChg>
      </pc:sldChg>
      <pc:sldChg chg="new del">
        <pc:chgData name="Hielke Post" userId="57c8a7645c2bd4c3" providerId="LiveId" clId="{BF250EBA-8B89-4A52-8F04-B25928669EA3}" dt="2020-11-03T16:19:18.675" v="5555" actId="47"/>
        <pc:sldMkLst>
          <pc:docMk/>
          <pc:sldMk cId="3720644688" sldId="344"/>
        </pc:sldMkLst>
      </pc:sldChg>
      <pc:sldChg chg="addSp delSp modSp add mod setBg">
        <pc:chgData name="Hielke Post" userId="57c8a7645c2bd4c3" providerId="LiveId" clId="{BF250EBA-8B89-4A52-8F04-B25928669EA3}" dt="2020-11-03T16:31:32.388" v="5680" actId="20577"/>
        <pc:sldMkLst>
          <pc:docMk/>
          <pc:sldMk cId="1561455241" sldId="345"/>
        </pc:sldMkLst>
        <pc:spChg chg="mod">
          <ac:chgData name="Hielke Post" userId="57c8a7645c2bd4c3" providerId="LiveId" clId="{BF250EBA-8B89-4A52-8F04-B25928669EA3}" dt="2020-11-03T16:31:32.388" v="5680" actId="20577"/>
          <ac:spMkLst>
            <pc:docMk/>
            <pc:sldMk cId="1561455241" sldId="345"/>
            <ac:spMk id="2" creationId="{276BC110-4386-4A0B-A47A-549CBA437227}"/>
          </ac:spMkLst>
        </pc:spChg>
        <pc:spChg chg="del">
          <ac:chgData name="Hielke Post" userId="57c8a7645c2bd4c3" providerId="LiveId" clId="{BF250EBA-8B89-4A52-8F04-B25928669EA3}" dt="2020-11-03T16:30:18.406" v="5576" actId="26606"/>
          <ac:spMkLst>
            <pc:docMk/>
            <pc:sldMk cId="1561455241" sldId="345"/>
            <ac:spMk id="3" creationId="{817A4028-90E2-473A-B1B0-0471F90BA709}"/>
          </ac:spMkLst>
        </pc:spChg>
        <pc:spChg chg="add ord">
          <ac:chgData name="Hielke Post" userId="57c8a7645c2bd4c3" providerId="LiveId" clId="{BF250EBA-8B89-4A52-8F04-B25928669EA3}" dt="2020-11-03T16:30:18.406" v="5576" actId="26606"/>
          <ac:spMkLst>
            <pc:docMk/>
            <pc:sldMk cId="1561455241" sldId="345"/>
            <ac:spMk id="4" creationId="{520C816F-59F7-4F86-9490-CDC5DF18D279}"/>
          </ac:spMkLst>
        </pc:spChg>
        <pc:spChg chg="add">
          <ac:chgData name="Hielke Post" userId="57c8a7645c2bd4c3" providerId="LiveId" clId="{BF250EBA-8B89-4A52-8F04-B25928669EA3}" dt="2020-11-03T16:30:18.406" v="5576" actId="26606"/>
          <ac:spMkLst>
            <pc:docMk/>
            <pc:sldMk cId="1561455241" sldId="345"/>
            <ac:spMk id="73" creationId="{4A8FFEA1-1B69-4F42-B552-0CCF7259687D}"/>
          </ac:spMkLst>
        </pc:spChg>
        <pc:spChg chg="add">
          <ac:chgData name="Hielke Post" userId="57c8a7645c2bd4c3" providerId="LiveId" clId="{BF250EBA-8B89-4A52-8F04-B25928669EA3}" dt="2020-11-03T16:30:18.406" v="5576" actId="26606"/>
          <ac:spMkLst>
            <pc:docMk/>
            <pc:sldMk cId="1561455241" sldId="345"/>
            <ac:spMk id="75" creationId="{AA3C9226-5EC8-460B-82D7-72AA994DF95E}"/>
          </ac:spMkLst>
        </pc:spChg>
        <pc:spChg chg="add">
          <ac:chgData name="Hielke Post" userId="57c8a7645c2bd4c3" providerId="LiveId" clId="{BF250EBA-8B89-4A52-8F04-B25928669EA3}" dt="2020-11-03T16:30:18.406" v="5576" actId="26606"/>
          <ac:spMkLst>
            <pc:docMk/>
            <pc:sldMk cId="1561455241" sldId="345"/>
            <ac:spMk id="79" creationId="{E6AA15AE-DAFE-4E1E-B05F-F57962FD3A2F}"/>
          </ac:spMkLst>
        </pc:spChg>
        <pc:spChg chg="add">
          <ac:chgData name="Hielke Post" userId="57c8a7645c2bd4c3" providerId="LiveId" clId="{BF250EBA-8B89-4A52-8F04-B25928669EA3}" dt="2020-11-03T16:30:18.406" v="5576" actId="26606"/>
          <ac:spMkLst>
            <pc:docMk/>
            <pc:sldMk cId="1561455241" sldId="345"/>
            <ac:spMk id="83" creationId="{D9DB1F97-BFF9-46CC-8EB4-BB63B98F13CA}"/>
          </ac:spMkLst>
        </pc:spChg>
        <pc:spChg chg="add">
          <ac:chgData name="Hielke Post" userId="57c8a7645c2bd4c3" providerId="LiveId" clId="{BF250EBA-8B89-4A52-8F04-B25928669EA3}" dt="2020-11-03T16:30:18.406" v="5576" actId="26606"/>
          <ac:spMkLst>
            <pc:docMk/>
            <pc:sldMk cId="1561455241" sldId="345"/>
            <ac:spMk id="85" creationId="{88CAE6E3-39B4-4A16-97BC-9C376B9B7EAF}"/>
          </ac:spMkLst>
        </pc:spChg>
        <pc:picChg chg="add mod">
          <ac:chgData name="Hielke Post" userId="57c8a7645c2bd4c3" providerId="LiveId" clId="{BF250EBA-8B89-4A52-8F04-B25928669EA3}" dt="2020-11-03T16:30:18.406" v="5576" actId="26606"/>
          <ac:picMkLst>
            <pc:docMk/>
            <pc:sldMk cId="1561455241" sldId="345"/>
            <ac:picMk id="1028" creationId="{83EEB21E-812B-41A9-A11D-3BEF23BCDE0E}"/>
          </ac:picMkLst>
        </pc:picChg>
        <pc:cxnChg chg="add">
          <ac:chgData name="Hielke Post" userId="57c8a7645c2bd4c3" providerId="LiveId" clId="{BF250EBA-8B89-4A52-8F04-B25928669EA3}" dt="2020-11-03T16:30:18.406" v="5576" actId="26606"/>
          <ac:cxnSpMkLst>
            <pc:docMk/>
            <pc:sldMk cId="1561455241" sldId="345"/>
            <ac:cxnSpMk id="77" creationId="{62A90A9D-33DF-408E-BF4C-F82588935C96}"/>
          </ac:cxnSpMkLst>
        </pc:cxnChg>
        <pc:cxnChg chg="add">
          <ac:chgData name="Hielke Post" userId="57c8a7645c2bd4c3" providerId="LiveId" clId="{BF250EBA-8B89-4A52-8F04-B25928669EA3}" dt="2020-11-03T16:30:18.406" v="5576" actId="26606"/>
          <ac:cxnSpMkLst>
            <pc:docMk/>
            <pc:sldMk cId="1561455241" sldId="345"/>
            <ac:cxnSpMk id="81" creationId="{D07141D5-A57C-43F5-A655-5BA2D0D2AFF3}"/>
          </ac:cxnSpMkLst>
        </pc:cxnChg>
      </pc:sldChg>
      <pc:sldChg chg="add del">
        <pc:chgData name="Hielke Post" userId="57c8a7645c2bd4c3" providerId="LiveId" clId="{BF250EBA-8B89-4A52-8F04-B25928669EA3}" dt="2020-11-03T16:28:24.412" v="5566"/>
        <pc:sldMkLst>
          <pc:docMk/>
          <pc:sldMk cId="2379147834" sldId="345"/>
        </pc:sldMkLst>
      </pc:sldChg>
      <pc:sldChg chg="addSp delSp modSp new mod setBg">
        <pc:chgData name="Hielke Post" userId="57c8a7645c2bd4c3" providerId="LiveId" clId="{BF250EBA-8B89-4A52-8F04-B25928669EA3}" dt="2020-11-03T16:38:04.083" v="5724" actId="20577"/>
        <pc:sldMkLst>
          <pc:docMk/>
          <pc:sldMk cId="2296254376" sldId="346"/>
        </pc:sldMkLst>
        <pc:spChg chg="mod">
          <ac:chgData name="Hielke Post" userId="57c8a7645c2bd4c3" providerId="LiveId" clId="{BF250EBA-8B89-4A52-8F04-B25928669EA3}" dt="2020-11-03T16:38:04.083" v="5724" actId="20577"/>
          <ac:spMkLst>
            <pc:docMk/>
            <pc:sldMk cId="2296254376" sldId="346"/>
            <ac:spMk id="2" creationId="{009D81C2-5693-4627-A218-AD9A9451D7E1}"/>
          </ac:spMkLst>
        </pc:spChg>
        <pc:spChg chg="del">
          <ac:chgData name="Hielke Post" userId="57c8a7645c2bd4c3" providerId="LiveId" clId="{BF250EBA-8B89-4A52-8F04-B25928669EA3}" dt="2020-11-03T16:33:01.470" v="5685"/>
          <ac:spMkLst>
            <pc:docMk/>
            <pc:sldMk cId="2296254376" sldId="346"/>
            <ac:spMk id="3" creationId="{D9EF4FE7-66BD-4632-A8F6-A1C9827953A5}"/>
          </ac:spMkLst>
        </pc:spChg>
        <pc:spChg chg="add del">
          <ac:chgData name="Hielke Post" userId="57c8a7645c2bd4c3" providerId="LiveId" clId="{BF250EBA-8B89-4A52-8F04-B25928669EA3}" dt="2020-11-03T16:32:49.533" v="5683" actId="478"/>
          <ac:spMkLst>
            <pc:docMk/>
            <pc:sldMk cId="2296254376" sldId="346"/>
            <ac:spMk id="5" creationId="{002F98A6-B92D-410D-A7B1-1D805C2128C4}"/>
          </ac:spMkLst>
        </pc:spChg>
        <pc:spChg chg="add ord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6" creationId="{F04796C5-79BB-4B33-A196-7FE3445DAB86}"/>
          </ac:spMkLst>
        </pc:spChg>
        <pc:spChg chg="add del mod">
          <ac:chgData name="Hielke Post" userId="57c8a7645c2bd4c3" providerId="LiveId" clId="{BF250EBA-8B89-4A52-8F04-B25928669EA3}" dt="2020-11-03T16:34:57.180" v="5691" actId="478"/>
          <ac:spMkLst>
            <pc:docMk/>
            <pc:sldMk cId="2296254376" sldId="346"/>
            <ac:spMk id="9" creationId="{C8CFF29E-1E79-4DAA-9074-E264406B64A5}"/>
          </ac:spMkLst>
        </pc:spChg>
        <pc:spChg chg="add del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12" creationId="{4A8FFEA1-1B69-4F42-B552-0CCF7259687D}"/>
          </ac:spMkLst>
        </pc:spChg>
        <pc:spChg chg="add del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14" creationId="{AA3C9226-5EC8-460B-82D7-72AA994DF95E}"/>
          </ac:spMkLst>
        </pc:spChg>
        <pc:spChg chg="add del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18" creationId="{E6AA15AE-DAFE-4E1E-B05F-F57962FD3A2F}"/>
          </ac:spMkLst>
        </pc:spChg>
        <pc:spChg chg="add del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22" creationId="{D9DB1F97-BFF9-46CC-8EB4-BB63B98F13CA}"/>
          </ac:spMkLst>
        </pc:spChg>
        <pc:spChg chg="add del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24" creationId="{88CAE6E3-39B4-4A16-97BC-9C376B9B7EAF}"/>
          </ac:spMkLst>
        </pc:spChg>
        <pc:spChg chg="add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29" creationId="{4A8FFEA1-1B69-4F42-B552-0CCF7259687D}"/>
          </ac:spMkLst>
        </pc:spChg>
        <pc:spChg chg="add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31" creationId="{AA3C9226-5EC8-460B-82D7-72AA994DF95E}"/>
          </ac:spMkLst>
        </pc:spChg>
        <pc:spChg chg="add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35" creationId="{E6AA15AE-DAFE-4E1E-B05F-F57962FD3A2F}"/>
          </ac:spMkLst>
        </pc:spChg>
        <pc:spChg chg="add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39" creationId="{D9DB1F97-BFF9-46CC-8EB4-BB63B98F13CA}"/>
          </ac:spMkLst>
        </pc:spChg>
        <pc:spChg chg="add">
          <ac:chgData name="Hielke Post" userId="57c8a7645c2bd4c3" providerId="LiveId" clId="{BF250EBA-8B89-4A52-8F04-B25928669EA3}" dt="2020-11-03T16:37:56.821" v="5698" actId="26606"/>
          <ac:spMkLst>
            <pc:docMk/>
            <pc:sldMk cId="2296254376" sldId="346"/>
            <ac:spMk id="41" creationId="{88CAE6E3-39B4-4A16-97BC-9C376B9B7EAF}"/>
          </ac:spMkLst>
        </pc:spChg>
        <pc:picChg chg="add del mod">
          <ac:chgData name="Hielke Post" userId="57c8a7645c2bd4c3" providerId="LiveId" clId="{BF250EBA-8B89-4A52-8F04-B25928669EA3}" dt="2020-11-03T16:33:09.483" v="5688" actId="478"/>
          <ac:picMkLst>
            <pc:docMk/>
            <pc:sldMk cId="2296254376" sldId="346"/>
            <ac:picMk id="7" creationId="{91223969-0E05-4202-8B9F-B318C378C935}"/>
          </ac:picMkLst>
        </pc:picChg>
        <pc:picChg chg="add mod">
          <ac:chgData name="Hielke Post" userId="57c8a7645c2bd4c3" providerId="LiveId" clId="{BF250EBA-8B89-4A52-8F04-B25928669EA3}" dt="2020-11-03T16:37:56.821" v="5698" actId="26606"/>
          <ac:picMkLst>
            <pc:docMk/>
            <pc:sldMk cId="2296254376" sldId="346"/>
            <ac:picMk id="10" creationId="{407EA734-117B-40D9-BF03-4D83E116DFC7}"/>
          </ac:picMkLst>
        </pc:picChg>
        <pc:picChg chg="add del mod">
          <ac:chgData name="Hielke Post" userId="57c8a7645c2bd4c3" providerId="LiveId" clId="{BF250EBA-8B89-4A52-8F04-B25928669EA3}" dt="2020-11-03T16:37:46.508" v="5695" actId="478"/>
          <ac:picMkLst>
            <pc:docMk/>
            <pc:sldMk cId="2296254376" sldId="346"/>
            <ac:picMk id="2052" creationId="{4CB9E7AA-C31B-4E08-9FDE-9AA85DDABFDA}"/>
          </ac:picMkLst>
        </pc:picChg>
        <pc:cxnChg chg="add del">
          <ac:chgData name="Hielke Post" userId="57c8a7645c2bd4c3" providerId="LiveId" clId="{BF250EBA-8B89-4A52-8F04-B25928669EA3}" dt="2020-11-03T16:37:56.821" v="5698" actId="26606"/>
          <ac:cxnSpMkLst>
            <pc:docMk/>
            <pc:sldMk cId="2296254376" sldId="346"/>
            <ac:cxnSpMk id="16" creationId="{62A90A9D-33DF-408E-BF4C-F82588935C96}"/>
          </ac:cxnSpMkLst>
        </pc:cxnChg>
        <pc:cxnChg chg="add del">
          <ac:chgData name="Hielke Post" userId="57c8a7645c2bd4c3" providerId="LiveId" clId="{BF250EBA-8B89-4A52-8F04-B25928669EA3}" dt="2020-11-03T16:37:56.821" v="5698" actId="26606"/>
          <ac:cxnSpMkLst>
            <pc:docMk/>
            <pc:sldMk cId="2296254376" sldId="346"/>
            <ac:cxnSpMk id="20" creationId="{D07141D5-A57C-43F5-A655-5BA2D0D2AFF3}"/>
          </ac:cxnSpMkLst>
        </pc:cxnChg>
        <pc:cxnChg chg="add">
          <ac:chgData name="Hielke Post" userId="57c8a7645c2bd4c3" providerId="LiveId" clId="{BF250EBA-8B89-4A52-8F04-B25928669EA3}" dt="2020-11-03T16:37:56.821" v="5698" actId="26606"/>
          <ac:cxnSpMkLst>
            <pc:docMk/>
            <pc:sldMk cId="2296254376" sldId="346"/>
            <ac:cxnSpMk id="33" creationId="{62A90A9D-33DF-408E-BF4C-F82588935C96}"/>
          </ac:cxnSpMkLst>
        </pc:cxnChg>
        <pc:cxnChg chg="add">
          <ac:chgData name="Hielke Post" userId="57c8a7645c2bd4c3" providerId="LiveId" clId="{BF250EBA-8B89-4A52-8F04-B25928669EA3}" dt="2020-11-03T16:37:56.821" v="5698" actId="26606"/>
          <ac:cxnSpMkLst>
            <pc:docMk/>
            <pc:sldMk cId="2296254376" sldId="346"/>
            <ac:cxnSpMk id="37" creationId="{D07141D5-A57C-43F5-A655-5BA2D0D2AFF3}"/>
          </ac:cxnSpMkLst>
        </pc:cxnChg>
      </pc:sldChg>
      <pc:sldChg chg="modSp add mod ord">
        <pc:chgData name="Hielke Post" userId="57c8a7645c2bd4c3" providerId="LiveId" clId="{BF250EBA-8B89-4A52-8F04-B25928669EA3}" dt="2020-11-03T16:39:27.997" v="5804" actId="27636"/>
        <pc:sldMkLst>
          <pc:docMk/>
          <pc:sldMk cId="3687374964" sldId="347"/>
        </pc:sldMkLst>
        <pc:spChg chg="mod">
          <ac:chgData name="Hielke Post" userId="57c8a7645c2bd4c3" providerId="LiveId" clId="{BF250EBA-8B89-4A52-8F04-B25928669EA3}" dt="2020-11-03T16:39:27.997" v="5804" actId="27636"/>
          <ac:spMkLst>
            <pc:docMk/>
            <pc:sldMk cId="3687374964" sldId="347"/>
            <ac:spMk id="11" creationId="{B2BC814C-DAB5-4F18-883A-6196F4451915}"/>
          </ac:spMkLst>
        </pc:spChg>
      </pc:sldChg>
      <pc:sldChg chg="modSp add del mod ord">
        <pc:chgData name="Hielke Post" userId="57c8a7645c2bd4c3" providerId="LiveId" clId="{BF250EBA-8B89-4A52-8F04-B25928669EA3}" dt="2020-11-11T14:23:42.879" v="8027" actId="47"/>
        <pc:sldMkLst>
          <pc:docMk/>
          <pc:sldMk cId="566186652" sldId="348"/>
        </pc:sldMkLst>
        <pc:picChg chg="mod">
          <ac:chgData name="Hielke Post" userId="57c8a7645c2bd4c3" providerId="LiveId" clId="{BF250EBA-8B89-4A52-8F04-B25928669EA3}" dt="2020-11-11T14:23:41.828" v="8026" actId="1076"/>
          <ac:picMkLst>
            <pc:docMk/>
            <pc:sldMk cId="566186652" sldId="348"/>
            <ac:picMk id="4" creationId="{AB9E1363-9D1F-4975-B0F9-7DF7CBFC3419}"/>
          </ac:picMkLst>
        </pc:picChg>
      </pc:sldChg>
      <pc:sldChg chg="modSp add mod ord">
        <pc:chgData name="Hielke Post" userId="57c8a7645c2bd4c3" providerId="LiveId" clId="{BF250EBA-8B89-4A52-8F04-B25928669EA3}" dt="2020-11-08T16:38:26.060" v="7407"/>
        <pc:sldMkLst>
          <pc:docMk/>
          <pc:sldMk cId="2258499081" sldId="349"/>
        </pc:sldMkLst>
        <pc:spChg chg="mod">
          <ac:chgData name="Hielke Post" userId="57c8a7645c2bd4c3" providerId="LiveId" clId="{BF250EBA-8B89-4A52-8F04-B25928669EA3}" dt="2020-11-08T12:38:04.964" v="5831" actId="20577"/>
          <ac:spMkLst>
            <pc:docMk/>
            <pc:sldMk cId="2258499081" sldId="349"/>
            <ac:spMk id="2" creationId="{04DFB293-11DD-4E32-9655-E736F0BB063A}"/>
          </ac:spMkLst>
        </pc:spChg>
        <pc:spChg chg="mod">
          <ac:chgData name="Hielke Post" userId="57c8a7645c2bd4c3" providerId="LiveId" clId="{BF250EBA-8B89-4A52-8F04-B25928669EA3}" dt="2020-11-08T12:41:06.677" v="5907" actId="20577"/>
          <ac:spMkLst>
            <pc:docMk/>
            <pc:sldMk cId="2258499081" sldId="349"/>
            <ac:spMk id="11" creationId="{B2BC814C-DAB5-4F18-883A-6196F4451915}"/>
          </ac:spMkLst>
        </pc:spChg>
      </pc:sldChg>
      <pc:sldChg chg="addSp delSp modSp add mod delAnim modAnim">
        <pc:chgData name="Hielke Post" userId="57c8a7645c2bd4c3" providerId="LiveId" clId="{BF250EBA-8B89-4A52-8F04-B25928669EA3}" dt="2020-11-08T14:59:22.330" v="7399" actId="478"/>
        <pc:sldMkLst>
          <pc:docMk/>
          <pc:sldMk cId="185274629" sldId="350"/>
        </pc:sldMkLst>
        <pc:spChg chg="mod">
          <ac:chgData name="Hielke Post" userId="57c8a7645c2bd4c3" providerId="LiveId" clId="{BF250EBA-8B89-4A52-8F04-B25928669EA3}" dt="2020-11-08T13:13:15.095" v="6174" actId="1076"/>
          <ac:spMkLst>
            <pc:docMk/>
            <pc:sldMk cId="185274629" sldId="350"/>
            <ac:spMk id="3" creationId="{793B812B-2E24-4849-A1BC-544A0E9279C8}"/>
          </ac:spMkLst>
        </pc:spChg>
        <pc:spChg chg="mod">
          <ac:chgData name="Hielke Post" userId="57c8a7645c2bd4c3" providerId="LiveId" clId="{BF250EBA-8B89-4A52-8F04-B25928669EA3}" dt="2020-11-08T13:14:27.164" v="6240" actId="1036"/>
          <ac:spMkLst>
            <pc:docMk/>
            <pc:sldMk cId="185274629" sldId="350"/>
            <ac:spMk id="4" creationId="{6A7ABB4D-6961-48E5-B04E-7CD6E051E033}"/>
          </ac:spMkLst>
        </pc:spChg>
        <pc:spChg chg="add mod">
          <ac:chgData name="Hielke Post" userId="57c8a7645c2bd4c3" providerId="LiveId" clId="{BF250EBA-8B89-4A52-8F04-B25928669EA3}" dt="2020-11-08T13:16:06.702" v="6310" actId="20577"/>
          <ac:spMkLst>
            <pc:docMk/>
            <pc:sldMk cId="185274629" sldId="350"/>
            <ac:spMk id="14" creationId="{3D841FAE-99A1-4756-B96F-4603436AFE8A}"/>
          </ac:spMkLst>
        </pc:spChg>
        <pc:spChg chg="add mod">
          <ac:chgData name="Hielke Post" userId="57c8a7645c2bd4c3" providerId="LiveId" clId="{BF250EBA-8B89-4A52-8F04-B25928669EA3}" dt="2020-11-08T13:16:00.355" v="6307"/>
          <ac:spMkLst>
            <pc:docMk/>
            <pc:sldMk cId="185274629" sldId="350"/>
            <ac:spMk id="15" creationId="{7D635EE5-82CC-424B-B622-7DEF5009D9B7}"/>
          </ac:spMkLst>
        </pc:spChg>
        <pc:spChg chg="mod">
          <ac:chgData name="Hielke Post" userId="57c8a7645c2bd4c3" providerId="LiveId" clId="{BF250EBA-8B89-4A52-8F04-B25928669EA3}" dt="2020-11-08T13:13:34.040" v="6180" actId="1076"/>
          <ac:spMkLst>
            <pc:docMk/>
            <pc:sldMk cId="185274629" sldId="350"/>
            <ac:spMk id="16" creationId="{5890A0A9-E29B-4ADF-A0CA-58EF62841196}"/>
          </ac:spMkLst>
        </pc:spChg>
        <pc:spChg chg="add mod">
          <ac:chgData name="Hielke Post" userId="57c8a7645c2bd4c3" providerId="LiveId" clId="{BF250EBA-8B89-4A52-8F04-B25928669EA3}" dt="2020-11-08T13:15:38.367" v="6303" actId="1076"/>
          <ac:spMkLst>
            <pc:docMk/>
            <pc:sldMk cId="185274629" sldId="350"/>
            <ac:spMk id="17" creationId="{00B695CD-D6C0-400A-A484-D22E6178CA63}"/>
          </ac:spMkLst>
        </pc:spChg>
        <pc:spChg chg="add mod">
          <ac:chgData name="Hielke Post" userId="57c8a7645c2bd4c3" providerId="LiveId" clId="{BF250EBA-8B89-4A52-8F04-B25928669EA3}" dt="2020-11-08T13:15:53.755" v="6306" actId="13822"/>
          <ac:spMkLst>
            <pc:docMk/>
            <pc:sldMk cId="185274629" sldId="350"/>
            <ac:spMk id="19" creationId="{C94DC130-E4F5-47D6-A9C5-C7B5153F319F}"/>
          </ac:spMkLst>
        </pc:spChg>
        <pc:spChg chg="add mod">
          <ac:chgData name="Hielke Post" userId="57c8a7645c2bd4c3" providerId="LiveId" clId="{BF250EBA-8B89-4A52-8F04-B25928669EA3}" dt="2020-11-08T13:16:25.255" v="6318" actId="20577"/>
          <ac:spMkLst>
            <pc:docMk/>
            <pc:sldMk cId="185274629" sldId="350"/>
            <ac:spMk id="20" creationId="{0B16F451-FA55-4880-9312-1A4C41D12464}"/>
          </ac:spMkLst>
        </pc:spChg>
        <pc:spChg chg="add del">
          <ac:chgData name="Hielke Post" userId="57c8a7645c2bd4c3" providerId="LiveId" clId="{BF250EBA-8B89-4A52-8F04-B25928669EA3}" dt="2020-11-08T14:59:22.330" v="7399" actId="478"/>
          <ac:spMkLst>
            <pc:docMk/>
            <pc:sldMk cId="185274629" sldId="350"/>
            <ac:spMk id="23" creationId="{0435BD0B-4740-43A3-AA05-B691A75611D6}"/>
          </ac:spMkLst>
        </pc:spChg>
        <pc:graphicFrameChg chg="mod modGraphic">
          <ac:chgData name="Hielke Post" userId="57c8a7645c2bd4c3" providerId="LiveId" clId="{BF250EBA-8B89-4A52-8F04-B25928669EA3}" dt="2020-11-08T13:14:22.558" v="6230" actId="1036"/>
          <ac:graphicFrameMkLst>
            <pc:docMk/>
            <pc:sldMk cId="185274629" sldId="350"/>
            <ac:graphicFrameMk id="18" creationId="{92A7A9C6-AB67-4165-880B-792F02ED8DD0}"/>
          </ac:graphicFrameMkLst>
        </pc:graphicFrameChg>
        <pc:picChg chg="del mod">
          <ac:chgData name="Hielke Post" userId="57c8a7645c2bd4c3" providerId="LiveId" clId="{BF250EBA-8B89-4A52-8F04-B25928669EA3}" dt="2020-11-08T12:49:14.643" v="5912" actId="478"/>
          <ac:picMkLst>
            <pc:docMk/>
            <pc:sldMk cId="185274629" sldId="350"/>
            <ac:picMk id="6" creationId="{B10DB34C-8708-42F5-84B1-C7695B31CC09}"/>
          </ac:picMkLst>
        </pc:picChg>
        <pc:picChg chg="mod">
          <ac:chgData name="Hielke Post" userId="57c8a7645c2bd4c3" providerId="LiveId" clId="{BF250EBA-8B89-4A52-8F04-B25928669EA3}" dt="2020-11-08T12:57:38.454" v="5997" actId="1036"/>
          <ac:picMkLst>
            <pc:docMk/>
            <pc:sldMk cId="185274629" sldId="350"/>
            <ac:picMk id="10" creationId="{6A24116D-BE36-4E2D-BBE6-B60DE1A8F1AE}"/>
          </ac:picMkLst>
        </pc:picChg>
        <pc:cxnChg chg="mod">
          <ac:chgData name="Hielke Post" userId="57c8a7645c2bd4c3" providerId="LiveId" clId="{BF250EBA-8B89-4A52-8F04-B25928669EA3}" dt="2020-11-08T13:14:15.555" v="6220" actId="1037"/>
          <ac:cxnSpMkLst>
            <pc:docMk/>
            <pc:sldMk cId="185274629" sldId="350"/>
            <ac:cxnSpMk id="12" creationId="{DF934DDC-0898-43E9-8884-B5681EC60C67}"/>
          </ac:cxnSpMkLst>
        </pc:cxnChg>
      </pc:sldChg>
      <pc:sldChg chg="delSp modSp add mod delAnim">
        <pc:chgData name="Hielke Post" userId="57c8a7645c2bd4c3" providerId="LiveId" clId="{BF250EBA-8B89-4A52-8F04-B25928669EA3}" dt="2020-11-08T14:59:58.737" v="7402" actId="1076"/>
        <pc:sldMkLst>
          <pc:docMk/>
          <pc:sldMk cId="1223910011" sldId="351"/>
        </pc:sldMkLst>
        <pc:picChg chg="mod">
          <ac:chgData name="Hielke Post" userId="57c8a7645c2bd4c3" providerId="LiveId" clId="{BF250EBA-8B89-4A52-8F04-B25928669EA3}" dt="2020-11-08T14:59:58.737" v="7402" actId="1076"/>
          <ac:picMkLst>
            <pc:docMk/>
            <pc:sldMk cId="1223910011" sldId="351"/>
            <ac:picMk id="11" creationId="{02555E46-0739-41EA-860C-5345C07DB4C2}"/>
          </ac:picMkLst>
        </pc:picChg>
        <pc:cxnChg chg="del">
          <ac:chgData name="Hielke Post" userId="57c8a7645c2bd4c3" providerId="LiveId" clId="{BF250EBA-8B89-4A52-8F04-B25928669EA3}" dt="2020-11-08T14:59:56.573" v="7400" actId="478"/>
          <ac:cxnSpMkLst>
            <pc:docMk/>
            <pc:sldMk cId="1223910011" sldId="351"/>
            <ac:cxnSpMk id="4" creationId="{CD16DFD7-F83D-47BE-BCB7-ECC1B26BF8A9}"/>
          </ac:cxnSpMkLst>
        </pc:cxnChg>
      </pc:sldChg>
      <pc:sldChg chg="addSp delSp modSp add del mod setBg delDesignElem">
        <pc:chgData name="Hielke Post" userId="57c8a7645c2bd4c3" providerId="LiveId" clId="{BF250EBA-8B89-4A52-8F04-B25928669EA3}" dt="2020-11-08T13:57:51.774" v="7013" actId="47"/>
        <pc:sldMkLst>
          <pc:docMk/>
          <pc:sldMk cId="549080744" sldId="352"/>
        </pc:sldMkLst>
        <pc:spChg chg="del">
          <ac:chgData name="Hielke Post" userId="57c8a7645c2bd4c3" providerId="LiveId" clId="{BF250EBA-8B89-4A52-8F04-B25928669EA3}" dt="2020-11-08T13:57:48.942" v="7012" actId="478"/>
          <ac:spMkLst>
            <pc:docMk/>
            <pc:sldMk cId="549080744" sldId="352"/>
            <ac:spMk id="2" creationId="{F1EA835F-BF48-46E7-A19A-F63CFE7A2C42}"/>
          </ac:spMkLst>
        </pc:spChg>
        <pc:spChg chg="add mod">
          <ac:chgData name="Hielke Post" userId="57c8a7645c2bd4c3" providerId="LiveId" clId="{BF250EBA-8B89-4A52-8F04-B25928669EA3}" dt="2020-11-08T13:57:48.942" v="7012" actId="478"/>
          <ac:spMkLst>
            <pc:docMk/>
            <pc:sldMk cId="549080744" sldId="352"/>
            <ac:spMk id="4" creationId="{0848DAE7-49C3-418B-804B-A6A975B90AAC}"/>
          </ac:spMkLst>
        </pc:spChg>
        <pc:spChg chg="del">
          <ac:chgData name="Hielke Post" userId="57c8a7645c2bd4c3" providerId="LiveId" clId="{BF250EBA-8B89-4A52-8F04-B25928669EA3}" dt="2020-11-08T13:57:48.942" v="7012" actId="478"/>
          <ac:spMkLst>
            <pc:docMk/>
            <pc:sldMk cId="549080744" sldId="352"/>
            <ac:spMk id="5" creationId="{643C1C43-C4FE-4210-9A26-CFBC6ADB01CC}"/>
          </ac:spMkLst>
        </pc:spChg>
        <pc:spChg chg="del">
          <ac:chgData name="Hielke Post" userId="57c8a7645c2bd4c3" providerId="LiveId" clId="{BF250EBA-8B89-4A52-8F04-B25928669EA3}" dt="2020-11-08T13:57:48.942" v="7012" actId="478"/>
          <ac:spMkLst>
            <pc:docMk/>
            <pc:sldMk cId="549080744" sldId="352"/>
            <ac:spMk id="6" creationId="{16C20A0A-57B1-4FC3-A6FC-E27E7765EED6}"/>
          </ac:spMkLst>
        </pc:spChg>
        <pc:spChg chg="del">
          <ac:chgData name="Hielke Post" userId="57c8a7645c2bd4c3" providerId="LiveId" clId="{BF250EBA-8B89-4A52-8F04-B25928669EA3}" dt="2020-11-08T13:57:48.942" v="7012" actId="478"/>
          <ac:spMkLst>
            <pc:docMk/>
            <pc:sldMk cId="549080744" sldId="352"/>
            <ac:spMk id="7" creationId="{580330DA-C5E5-4EBD-AA12-7BAA88D2C8BA}"/>
          </ac:spMkLst>
        </pc:spChg>
        <pc:spChg chg="del">
          <ac:chgData name="Hielke Post" userId="57c8a7645c2bd4c3" providerId="LiveId" clId="{BF250EBA-8B89-4A52-8F04-B25928669EA3}" dt="2020-11-08T13:57:48.942" v="7012" actId="478"/>
          <ac:spMkLst>
            <pc:docMk/>
            <pc:sldMk cId="549080744" sldId="352"/>
            <ac:spMk id="14" creationId="{499F95D1-CB32-4181-9989-5DBE8217B22B}"/>
          </ac:spMkLst>
        </pc:spChg>
        <pc:spChg chg="del">
          <ac:chgData name="Hielke Post" userId="57c8a7645c2bd4c3" providerId="LiveId" clId="{BF250EBA-8B89-4A52-8F04-B25928669EA3}" dt="2020-11-08T12:59:18.113" v="6004"/>
          <ac:spMkLst>
            <pc:docMk/>
            <pc:sldMk cId="549080744" sldId="352"/>
            <ac:spMk id="2075" creationId="{4A8FFEA1-1B69-4F42-B552-0CCF7259687D}"/>
          </ac:spMkLst>
        </pc:spChg>
        <pc:spChg chg="del">
          <ac:chgData name="Hielke Post" userId="57c8a7645c2bd4c3" providerId="LiveId" clId="{BF250EBA-8B89-4A52-8F04-B25928669EA3}" dt="2020-11-08T12:59:18.113" v="6004"/>
          <ac:spMkLst>
            <pc:docMk/>
            <pc:sldMk cId="549080744" sldId="352"/>
            <ac:spMk id="2076" creationId="{AA3C9226-5EC8-460B-82D7-72AA994DF95E}"/>
          </ac:spMkLst>
        </pc:spChg>
        <pc:spChg chg="del">
          <ac:chgData name="Hielke Post" userId="57c8a7645c2bd4c3" providerId="LiveId" clId="{BF250EBA-8B89-4A52-8F04-B25928669EA3}" dt="2020-11-08T12:59:18.113" v="6004"/>
          <ac:spMkLst>
            <pc:docMk/>
            <pc:sldMk cId="549080744" sldId="352"/>
            <ac:spMk id="2078" creationId="{B7D1EFAA-7858-42D7-9544-98A552ADF6EE}"/>
          </ac:spMkLst>
        </pc:spChg>
        <pc:spChg chg="del">
          <ac:chgData name="Hielke Post" userId="57c8a7645c2bd4c3" providerId="LiveId" clId="{BF250EBA-8B89-4A52-8F04-B25928669EA3}" dt="2020-11-08T12:59:18.113" v="6004"/>
          <ac:spMkLst>
            <pc:docMk/>
            <pc:sldMk cId="549080744" sldId="352"/>
            <ac:spMk id="2080" creationId="{8F34D2C8-D65B-47C7-91F2-331661DBC475}"/>
          </ac:spMkLst>
        </pc:spChg>
        <pc:spChg chg="del">
          <ac:chgData name="Hielke Post" userId="57c8a7645c2bd4c3" providerId="LiveId" clId="{BF250EBA-8B89-4A52-8F04-B25928669EA3}" dt="2020-11-08T12:59:18.113" v="6004"/>
          <ac:spMkLst>
            <pc:docMk/>
            <pc:sldMk cId="549080744" sldId="352"/>
            <ac:spMk id="2081" creationId="{B0064D8A-32C8-44B3-9941-291A5A21C36A}"/>
          </ac:spMkLst>
        </pc:spChg>
        <pc:picChg chg="del">
          <ac:chgData name="Hielke Post" userId="57c8a7645c2bd4c3" providerId="LiveId" clId="{BF250EBA-8B89-4A52-8F04-B25928669EA3}" dt="2020-11-08T13:57:46.831" v="7011" actId="478"/>
          <ac:picMkLst>
            <pc:docMk/>
            <pc:sldMk cId="549080744" sldId="352"/>
            <ac:picMk id="2052" creationId="{B259BB4D-B2E5-4886-9027-6F50707EFE47}"/>
          </ac:picMkLst>
        </pc:picChg>
        <pc:cxnChg chg="del">
          <ac:chgData name="Hielke Post" userId="57c8a7645c2bd4c3" providerId="LiveId" clId="{BF250EBA-8B89-4A52-8F04-B25928669EA3}" dt="2020-11-08T13:57:48.942" v="7012" actId="478"/>
          <ac:cxnSpMkLst>
            <pc:docMk/>
            <pc:sldMk cId="549080744" sldId="352"/>
            <ac:cxnSpMk id="9" creationId="{6B9651D4-C407-4CBF-8633-060CEEAA76F1}"/>
          </ac:cxnSpMkLst>
        </pc:cxnChg>
        <pc:cxnChg chg="del">
          <ac:chgData name="Hielke Post" userId="57c8a7645c2bd4c3" providerId="LiveId" clId="{BF250EBA-8B89-4A52-8F04-B25928669EA3}" dt="2020-11-08T13:57:48.942" v="7012" actId="478"/>
          <ac:cxnSpMkLst>
            <pc:docMk/>
            <pc:sldMk cId="549080744" sldId="352"/>
            <ac:cxnSpMk id="12" creationId="{0B74B66A-DF61-48DE-8D48-5CD18D796606}"/>
          </ac:cxnSpMkLst>
        </pc:cxnChg>
        <pc:cxnChg chg="del">
          <ac:chgData name="Hielke Post" userId="57c8a7645c2bd4c3" providerId="LiveId" clId="{BF250EBA-8B89-4A52-8F04-B25928669EA3}" dt="2020-11-08T12:59:18.113" v="6004"/>
          <ac:cxnSpMkLst>
            <pc:docMk/>
            <pc:sldMk cId="549080744" sldId="352"/>
            <ac:cxnSpMk id="2077" creationId="{62A90A9D-33DF-408E-BF4C-F82588935C96}"/>
          </ac:cxnSpMkLst>
        </pc:cxnChg>
        <pc:cxnChg chg="del">
          <ac:chgData name="Hielke Post" userId="57c8a7645c2bd4c3" providerId="LiveId" clId="{BF250EBA-8B89-4A52-8F04-B25928669EA3}" dt="2020-11-08T12:59:18.113" v="6004"/>
          <ac:cxnSpMkLst>
            <pc:docMk/>
            <pc:sldMk cId="549080744" sldId="352"/>
            <ac:cxnSpMk id="2079" creationId="{F04961BF-6DD2-4525-8611-2B21957DBE12}"/>
          </ac:cxnSpMkLst>
        </pc:cxnChg>
      </pc:sldChg>
      <pc:sldChg chg="addSp delSp modSp new mod">
        <pc:chgData name="Hielke Post" userId="57c8a7645c2bd4c3" providerId="LiveId" clId="{BF250EBA-8B89-4A52-8F04-B25928669EA3}" dt="2020-11-08T13:57:22.046" v="7010" actId="20577"/>
        <pc:sldMkLst>
          <pc:docMk/>
          <pc:sldMk cId="3138843795" sldId="353"/>
        </pc:sldMkLst>
        <pc:spChg chg="mod">
          <ac:chgData name="Hielke Post" userId="57c8a7645c2bd4c3" providerId="LiveId" clId="{BF250EBA-8B89-4A52-8F04-B25928669EA3}" dt="2020-11-08T13:17:26.158" v="6338" actId="20577"/>
          <ac:spMkLst>
            <pc:docMk/>
            <pc:sldMk cId="3138843795" sldId="353"/>
            <ac:spMk id="2" creationId="{004074FC-9E3C-43D3-937A-AA8E9F68D924}"/>
          </ac:spMkLst>
        </pc:spChg>
        <pc:spChg chg="mod">
          <ac:chgData name="Hielke Post" userId="57c8a7645c2bd4c3" providerId="LiveId" clId="{BF250EBA-8B89-4A52-8F04-B25928669EA3}" dt="2020-11-08T13:31:34.884" v="6762" actId="20577"/>
          <ac:spMkLst>
            <pc:docMk/>
            <pc:sldMk cId="3138843795" sldId="353"/>
            <ac:spMk id="3" creationId="{72F59273-C46E-4336-B35B-46E3267A718B}"/>
          </ac:spMkLst>
        </pc:spChg>
        <pc:spChg chg="del">
          <ac:chgData name="Hielke Post" userId="57c8a7645c2bd4c3" providerId="LiveId" clId="{BF250EBA-8B89-4A52-8F04-B25928669EA3}" dt="2020-11-08T13:31:37.270" v="6763" actId="478"/>
          <ac:spMkLst>
            <pc:docMk/>
            <pc:sldMk cId="3138843795" sldId="353"/>
            <ac:spMk id="4" creationId="{80350E9B-861B-4DEA-BF1F-15D68C225AF4}"/>
          </ac:spMkLst>
        </pc:spChg>
        <pc:spChg chg="add mod">
          <ac:chgData name="Hielke Post" userId="57c8a7645c2bd4c3" providerId="LiveId" clId="{BF250EBA-8B89-4A52-8F04-B25928669EA3}" dt="2020-11-08T13:55:59.266" v="6833" actId="1076"/>
          <ac:spMkLst>
            <pc:docMk/>
            <pc:sldMk cId="3138843795" sldId="353"/>
            <ac:spMk id="6" creationId="{7BA383B5-F8F5-450A-9E32-537E49C82600}"/>
          </ac:spMkLst>
        </pc:spChg>
        <pc:spChg chg="add mod">
          <ac:chgData name="Hielke Post" userId="57c8a7645c2bd4c3" providerId="LiveId" clId="{BF250EBA-8B89-4A52-8F04-B25928669EA3}" dt="2020-11-08T13:56:33.724" v="6874" actId="20577"/>
          <ac:spMkLst>
            <pc:docMk/>
            <pc:sldMk cId="3138843795" sldId="353"/>
            <ac:spMk id="8" creationId="{1822631E-34D8-4F39-A5F9-E8686F0FC746}"/>
          </ac:spMkLst>
        </pc:spChg>
        <pc:spChg chg="add mod">
          <ac:chgData name="Hielke Post" userId="57c8a7645c2bd4c3" providerId="LiveId" clId="{BF250EBA-8B89-4A52-8F04-B25928669EA3}" dt="2020-11-08T13:57:22.046" v="7010" actId="20577"/>
          <ac:spMkLst>
            <pc:docMk/>
            <pc:sldMk cId="3138843795" sldId="353"/>
            <ac:spMk id="10" creationId="{198834D8-705B-413E-8C97-9FB2C0DCE600}"/>
          </ac:spMkLst>
        </pc:spChg>
      </pc:sldChg>
      <pc:sldChg chg="addSp delSp modSp new mod">
        <pc:chgData name="Hielke Post" userId="57c8a7645c2bd4c3" providerId="LiveId" clId="{BF250EBA-8B89-4A52-8F04-B25928669EA3}" dt="2020-11-08T14:59:10.772" v="7398" actId="1076"/>
        <pc:sldMkLst>
          <pc:docMk/>
          <pc:sldMk cId="48007005" sldId="354"/>
        </pc:sldMkLst>
        <pc:spChg chg="mod">
          <ac:chgData name="Hielke Post" userId="57c8a7645c2bd4c3" providerId="LiveId" clId="{BF250EBA-8B89-4A52-8F04-B25928669EA3}" dt="2020-11-08T13:57:59.623" v="7034" actId="20577"/>
          <ac:spMkLst>
            <pc:docMk/>
            <pc:sldMk cId="48007005" sldId="354"/>
            <ac:spMk id="2" creationId="{9C1A498C-7778-4E29-B3B9-3237CA0C492A}"/>
          </ac:spMkLst>
        </pc:spChg>
        <pc:spChg chg="mod">
          <ac:chgData name="Hielke Post" userId="57c8a7645c2bd4c3" providerId="LiveId" clId="{BF250EBA-8B89-4A52-8F04-B25928669EA3}" dt="2020-11-08T14:58:54.667" v="7394" actId="20577"/>
          <ac:spMkLst>
            <pc:docMk/>
            <pc:sldMk cId="48007005" sldId="354"/>
            <ac:spMk id="3" creationId="{31AC81E3-01CD-4447-9CC6-58FEA3E2D02C}"/>
          </ac:spMkLst>
        </pc:spChg>
        <pc:spChg chg="add del">
          <ac:chgData name="Hielke Post" userId="57c8a7645c2bd4c3" providerId="LiveId" clId="{BF250EBA-8B89-4A52-8F04-B25928669EA3}" dt="2020-11-08T14:57:27.116" v="7220" actId="22"/>
          <ac:spMkLst>
            <pc:docMk/>
            <pc:sldMk cId="48007005" sldId="354"/>
            <ac:spMk id="4" creationId="{FE3C964E-128A-489F-A66E-57523B69F90D}"/>
          </ac:spMkLst>
        </pc:spChg>
        <pc:spChg chg="add mod">
          <ac:chgData name="Hielke Post" userId="57c8a7645c2bd4c3" providerId="LiveId" clId="{BF250EBA-8B89-4A52-8F04-B25928669EA3}" dt="2020-11-08T14:57:14.317" v="7218" actId="20577"/>
          <ac:spMkLst>
            <pc:docMk/>
            <pc:sldMk cId="48007005" sldId="354"/>
            <ac:spMk id="5" creationId="{81EB09F5-E8DD-4C5F-A87D-349156D4C45A}"/>
          </ac:spMkLst>
        </pc:spChg>
        <pc:spChg chg="add mod">
          <ac:chgData name="Hielke Post" userId="57c8a7645c2bd4c3" providerId="LiveId" clId="{BF250EBA-8B89-4A52-8F04-B25928669EA3}" dt="2020-11-08T14:58:18.176" v="7343" actId="20577"/>
          <ac:spMkLst>
            <pc:docMk/>
            <pc:sldMk cId="48007005" sldId="354"/>
            <ac:spMk id="6" creationId="{60964AC3-5681-4D58-8488-465FED9EAA0E}"/>
          </ac:spMkLst>
        </pc:spChg>
        <pc:spChg chg="add mod">
          <ac:chgData name="Hielke Post" userId="57c8a7645c2bd4c3" providerId="LiveId" clId="{BF250EBA-8B89-4A52-8F04-B25928669EA3}" dt="2020-11-08T14:59:10.772" v="7398" actId="1076"/>
          <ac:spMkLst>
            <pc:docMk/>
            <pc:sldMk cId="48007005" sldId="354"/>
            <ac:spMk id="12" creationId="{FE67512E-E233-41AA-BE29-4552A9B616FF}"/>
          </ac:spMkLst>
        </pc:spChg>
        <pc:cxnChg chg="add mod">
          <ac:chgData name="Hielke Post" userId="57c8a7645c2bd4c3" providerId="LiveId" clId="{BF250EBA-8B89-4A52-8F04-B25928669EA3}" dt="2020-11-08T14:37:10.826" v="7171" actId="1076"/>
          <ac:cxnSpMkLst>
            <pc:docMk/>
            <pc:sldMk cId="48007005" sldId="354"/>
            <ac:cxnSpMk id="7" creationId="{01392DA6-8677-4D23-9BCB-4117099E460D}"/>
          </ac:cxnSpMkLst>
        </pc:cxnChg>
        <pc:cxnChg chg="add mod">
          <ac:chgData name="Hielke Post" userId="57c8a7645c2bd4c3" providerId="LiveId" clId="{BF250EBA-8B89-4A52-8F04-B25928669EA3}" dt="2020-11-08T14:37:18.023" v="7173" actId="13822"/>
          <ac:cxnSpMkLst>
            <pc:docMk/>
            <pc:sldMk cId="48007005" sldId="354"/>
            <ac:cxnSpMk id="9" creationId="{23FCBD51-A978-4E79-8839-61F08893D137}"/>
          </ac:cxnSpMkLst>
        </pc:cxnChg>
        <pc:cxnChg chg="add mod">
          <ac:chgData name="Hielke Post" userId="57c8a7645c2bd4c3" providerId="LiveId" clId="{BF250EBA-8B89-4A52-8F04-B25928669EA3}" dt="2020-11-08T14:59:08.718" v="7397" actId="1076"/>
          <ac:cxnSpMkLst>
            <pc:docMk/>
            <pc:sldMk cId="48007005" sldId="354"/>
            <ac:cxnSpMk id="14" creationId="{F88C39CF-CDA8-4AD1-9812-F094ED5BEBEB}"/>
          </ac:cxnSpMkLst>
        </pc:cxnChg>
      </pc:sldChg>
      <pc:sldChg chg="new del">
        <pc:chgData name="Hielke Post" userId="57c8a7645c2bd4c3" providerId="LiveId" clId="{BF250EBA-8B89-4A52-8F04-B25928669EA3}" dt="2020-11-08T13:12:35.552" v="6092" actId="680"/>
        <pc:sldMkLst>
          <pc:docMk/>
          <pc:sldMk cId="2550081724" sldId="354"/>
        </pc:sldMkLst>
      </pc:sldChg>
      <pc:sldChg chg="new del">
        <pc:chgData name="Hielke Post" userId="57c8a7645c2bd4c3" providerId="LiveId" clId="{BF250EBA-8B89-4A52-8F04-B25928669EA3}" dt="2020-11-08T13:14:50.588" v="6245" actId="680"/>
        <pc:sldMkLst>
          <pc:docMk/>
          <pc:sldMk cId="3692205324" sldId="354"/>
        </pc:sldMkLst>
      </pc:sldChg>
      <pc:sldChg chg="add ord">
        <pc:chgData name="Hielke Post" userId="57c8a7645c2bd4c3" providerId="LiveId" clId="{BF250EBA-8B89-4A52-8F04-B25928669EA3}" dt="2020-11-08T15:52:44.954" v="7405"/>
        <pc:sldMkLst>
          <pc:docMk/>
          <pc:sldMk cId="3904864532" sldId="355"/>
        </pc:sldMkLst>
      </pc:sldChg>
      <pc:sldChg chg="add ord replId">
        <pc:chgData name="Hielke Post" userId="57c8a7645c2bd4c3" providerId="LiveId" clId="{BF250EBA-8B89-4A52-8F04-B25928669EA3}" dt="2020-11-08T15:52:44.954" v="7405"/>
        <pc:sldMkLst>
          <pc:docMk/>
          <pc:sldMk cId="3726142114" sldId="356"/>
        </pc:sldMkLst>
      </pc:sldChg>
      <pc:sldChg chg="add ord replId">
        <pc:chgData name="Hielke Post" userId="57c8a7645c2bd4c3" providerId="LiveId" clId="{BF250EBA-8B89-4A52-8F04-B25928669EA3}" dt="2020-11-08T16:40:59.104" v="7462"/>
        <pc:sldMkLst>
          <pc:docMk/>
          <pc:sldMk cId="1677661005" sldId="357"/>
        </pc:sldMkLst>
      </pc:sldChg>
      <pc:sldChg chg="new del">
        <pc:chgData name="Hielke Post" userId="57c8a7645c2bd4c3" providerId="LiveId" clId="{BF250EBA-8B89-4A52-8F04-B25928669EA3}" dt="2020-11-11T14:23:50.087" v="8028" actId="47"/>
        <pc:sldMkLst>
          <pc:docMk/>
          <pc:sldMk cId="460338378" sldId="358"/>
        </pc:sldMkLst>
      </pc:sldChg>
      <pc:sldChg chg="modSp new add del mod">
        <pc:chgData name="Hielke Post" userId="57c8a7645c2bd4c3" providerId="LiveId" clId="{BF250EBA-8B89-4A52-8F04-B25928669EA3}" dt="2020-11-11T14:31:32.594" v="8472" actId="47"/>
        <pc:sldMkLst>
          <pc:docMk/>
          <pc:sldMk cId="2905300766" sldId="359"/>
        </pc:sldMkLst>
        <pc:spChg chg="mod">
          <ac:chgData name="Hielke Post" userId="57c8a7645c2bd4c3" providerId="LiveId" clId="{BF250EBA-8B89-4A52-8F04-B25928669EA3}" dt="2020-11-08T16:38:51.461" v="7460" actId="20577"/>
          <ac:spMkLst>
            <pc:docMk/>
            <pc:sldMk cId="2905300766" sldId="359"/>
            <ac:spMk id="2" creationId="{C13470C0-1F14-4995-A394-763CCB5C9B77}"/>
          </ac:spMkLst>
        </pc:spChg>
      </pc:sldChg>
      <pc:sldChg chg="add del ord">
        <pc:chgData name="Hielke Post" userId="57c8a7645c2bd4c3" providerId="LiveId" clId="{BF250EBA-8B89-4A52-8F04-B25928669EA3}" dt="2020-11-10T10:43:42.339" v="7761" actId="47"/>
        <pc:sldMkLst>
          <pc:docMk/>
          <pc:sldMk cId="4025284362" sldId="360"/>
        </pc:sldMkLst>
      </pc:sldChg>
      <pc:sldChg chg="modSp add mod ord replId">
        <pc:chgData name="Hielke Post" userId="57c8a7645c2bd4c3" providerId="LiveId" clId="{BF250EBA-8B89-4A52-8F04-B25928669EA3}" dt="2020-11-10T10:33:02.127" v="7474" actId="403"/>
        <pc:sldMkLst>
          <pc:docMk/>
          <pc:sldMk cId="1825936952" sldId="361"/>
        </pc:sldMkLst>
        <pc:spChg chg="mod">
          <ac:chgData name="Hielke Post" userId="57c8a7645c2bd4c3" providerId="LiveId" clId="{BF250EBA-8B89-4A52-8F04-B25928669EA3}" dt="2020-11-10T10:33:02.127" v="7474" actId="403"/>
          <ac:spMkLst>
            <pc:docMk/>
            <pc:sldMk cId="1825936952" sldId="361"/>
            <ac:spMk id="4" creationId="{1A63995F-B329-41E7-9691-765A6CCF1AD1}"/>
          </ac:spMkLst>
        </pc:spChg>
      </pc:sldChg>
      <pc:sldChg chg="add ord">
        <pc:chgData name="Hielke Post" userId="57c8a7645c2bd4c3" providerId="LiveId" clId="{BF250EBA-8B89-4A52-8F04-B25928669EA3}" dt="2020-11-10T10:34:59.763" v="7485"/>
        <pc:sldMkLst>
          <pc:docMk/>
          <pc:sldMk cId="4169972194" sldId="362"/>
        </pc:sldMkLst>
      </pc:sldChg>
      <pc:sldChg chg="addSp modSp new mod">
        <pc:chgData name="Hielke Post" userId="57c8a7645c2bd4c3" providerId="LiveId" clId="{BF250EBA-8B89-4A52-8F04-B25928669EA3}" dt="2020-11-10T10:34:55.154" v="7483" actId="1076"/>
        <pc:sldMkLst>
          <pc:docMk/>
          <pc:sldMk cId="1098561227" sldId="363"/>
        </pc:sldMkLst>
        <pc:picChg chg="add mod modCrop">
          <ac:chgData name="Hielke Post" userId="57c8a7645c2bd4c3" providerId="LiveId" clId="{BF250EBA-8B89-4A52-8F04-B25928669EA3}" dt="2020-11-10T10:34:55.154" v="7483" actId="1076"/>
          <ac:picMkLst>
            <pc:docMk/>
            <pc:sldMk cId="1098561227" sldId="363"/>
            <ac:picMk id="6" creationId="{B9A8F396-2FF6-40D2-94DC-98B89E2028D4}"/>
          </ac:picMkLst>
        </pc:picChg>
      </pc:sldChg>
      <pc:sldChg chg="addSp modSp new mod">
        <pc:chgData name="Hielke Post" userId="57c8a7645c2bd4c3" providerId="LiveId" clId="{BF250EBA-8B89-4A52-8F04-B25928669EA3}" dt="2020-11-10T10:35:37.335" v="7493" actId="14100"/>
        <pc:sldMkLst>
          <pc:docMk/>
          <pc:sldMk cId="2884221273" sldId="364"/>
        </pc:sldMkLst>
        <pc:picChg chg="add mod modCrop">
          <ac:chgData name="Hielke Post" userId="57c8a7645c2bd4c3" providerId="LiveId" clId="{BF250EBA-8B89-4A52-8F04-B25928669EA3}" dt="2020-11-10T10:35:37.335" v="7493" actId="14100"/>
          <ac:picMkLst>
            <pc:docMk/>
            <pc:sldMk cId="2884221273" sldId="364"/>
            <ac:picMk id="6" creationId="{5C372230-5454-42B0-840B-618BA595D3AC}"/>
          </ac:picMkLst>
        </pc:picChg>
      </pc:sldChg>
      <pc:sldChg chg="addSp modSp new mod">
        <pc:chgData name="Hielke Post" userId="57c8a7645c2bd4c3" providerId="LiveId" clId="{BF250EBA-8B89-4A52-8F04-B25928669EA3}" dt="2020-11-10T10:36:46.925" v="7502" actId="1076"/>
        <pc:sldMkLst>
          <pc:docMk/>
          <pc:sldMk cId="1441722132" sldId="365"/>
        </pc:sldMkLst>
        <pc:picChg chg="add mod modCrop">
          <ac:chgData name="Hielke Post" userId="57c8a7645c2bd4c3" providerId="LiveId" clId="{BF250EBA-8B89-4A52-8F04-B25928669EA3}" dt="2020-11-10T10:36:46.925" v="7502" actId="1076"/>
          <ac:picMkLst>
            <pc:docMk/>
            <pc:sldMk cId="1441722132" sldId="365"/>
            <ac:picMk id="6" creationId="{5C344242-D01C-42CD-A264-4F3ECAA09263}"/>
          </ac:picMkLst>
        </pc:picChg>
      </pc:sldChg>
      <pc:sldChg chg="add ord">
        <pc:chgData name="Hielke Post" userId="57c8a7645c2bd4c3" providerId="LiveId" clId="{BF250EBA-8B89-4A52-8F04-B25928669EA3}" dt="2020-11-10T10:40:26.777" v="7505"/>
        <pc:sldMkLst>
          <pc:docMk/>
          <pc:sldMk cId="3176624042" sldId="366"/>
        </pc:sldMkLst>
      </pc:sldChg>
      <pc:sldChg chg="modSp new mod">
        <pc:chgData name="Hielke Post" userId="57c8a7645c2bd4c3" providerId="LiveId" clId="{BF250EBA-8B89-4A52-8F04-B25928669EA3}" dt="2020-11-10T10:43:28.860" v="7760" actId="20577"/>
        <pc:sldMkLst>
          <pc:docMk/>
          <pc:sldMk cId="2872952289" sldId="367"/>
        </pc:sldMkLst>
        <pc:spChg chg="mod">
          <ac:chgData name="Hielke Post" userId="57c8a7645c2bd4c3" providerId="LiveId" clId="{BF250EBA-8B89-4A52-8F04-B25928669EA3}" dt="2020-11-10T10:42:09.944" v="7536" actId="20577"/>
          <ac:spMkLst>
            <pc:docMk/>
            <pc:sldMk cId="2872952289" sldId="367"/>
            <ac:spMk id="2" creationId="{C018C3AD-3789-4A72-8D88-2ECB4B50D148}"/>
          </ac:spMkLst>
        </pc:spChg>
        <pc:spChg chg="mod">
          <ac:chgData name="Hielke Post" userId="57c8a7645c2bd4c3" providerId="LiveId" clId="{BF250EBA-8B89-4A52-8F04-B25928669EA3}" dt="2020-11-10T10:42:56.064" v="7647" actId="20577"/>
          <ac:spMkLst>
            <pc:docMk/>
            <pc:sldMk cId="2872952289" sldId="367"/>
            <ac:spMk id="3" creationId="{834A73BA-0BB2-4FC8-8E26-3B39672043F2}"/>
          </ac:spMkLst>
        </pc:spChg>
        <pc:spChg chg="mod">
          <ac:chgData name="Hielke Post" userId="57c8a7645c2bd4c3" providerId="LiveId" clId="{BF250EBA-8B89-4A52-8F04-B25928669EA3}" dt="2020-11-10T10:43:28.860" v="7760" actId="20577"/>
          <ac:spMkLst>
            <pc:docMk/>
            <pc:sldMk cId="2872952289" sldId="367"/>
            <ac:spMk id="4" creationId="{43BD92A9-3FB4-490E-8138-64ED76FF727C}"/>
          </ac:spMkLst>
        </pc:spChg>
      </pc:sldChg>
      <pc:sldChg chg="modSp add mod">
        <pc:chgData name="Hielke Post" userId="57c8a7645c2bd4c3" providerId="LiveId" clId="{BF250EBA-8B89-4A52-8F04-B25928669EA3}" dt="2020-11-24T17:30:30.756" v="8612" actId="20577"/>
        <pc:sldMkLst>
          <pc:docMk/>
          <pc:sldMk cId="36381353" sldId="368"/>
        </pc:sldMkLst>
        <pc:spChg chg="mod">
          <ac:chgData name="Hielke Post" userId="57c8a7645c2bd4c3" providerId="LiveId" clId="{BF250EBA-8B89-4A52-8F04-B25928669EA3}" dt="2020-11-24T17:30:30.756" v="8612" actId="20577"/>
          <ac:spMkLst>
            <pc:docMk/>
            <pc:sldMk cId="36381353" sldId="368"/>
            <ac:spMk id="2" creationId="{D1435529-F6F6-46AD-99FD-79E457211E84}"/>
          </ac:spMkLst>
        </pc:spChg>
      </pc:sldChg>
      <pc:sldChg chg="new del">
        <pc:chgData name="Hielke Post" userId="57c8a7645c2bd4c3" providerId="LiveId" clId="{BF250EBA-8B89-4A52-8F04-B25928669EA3}" dt="2020-11-10T10:44:05.458" v="7763" actId="680"/>
        <pc:sldMkLst>
          <pc:docMk/>
          <pc:sldMk cId="2917589589" sldId="368"/>
        </pc:sldMkLst>
      </pc:sldChg>
      <pc:sldChg chg="add replId">
        <pc:chgData name="Hielke Post" userId="57c8a7645c2bd4c3" providerId="LiveId" clId="{BF250EBA-8B89-4A52-8F04-B25928669EA3}" dt="2020-11-10T11:10:08.314" v="7764" actId="2890"/>
        <pc:sldMkLst>
          <pc:docMk/>
          <pc:sldMk cId="2225922598" sldId="369"/>
        </pc:sldMkLst>
      </pc:sldChg>
      <pc:sldChg chg="add replId">
        <pc:chgData name="Hielke Post" userId="57c8a7645c2bd4c3" providerId="LiveId" clId="{BF250EBA-8B89-4A52-8F04-B25928669EA3}" dt="2020-11-10T11:10:08.314" v="7764" actId="2890"/>
        <pc:sldMkLst>
          <pc:docMk/>
          <pc:sldMk cId="3262758048" sldId="370"/>
        </pc:sldMkLst>
      </pc:sldChg>
      <pc:sldChg chg="add ord">
        <pc:chgData name="Hielke Post" userId="57c8a7645c2bd4c3" providerId="LiveId" clId="{BF250EBA-8B89-4A52-8F04-B25928669EA3}" dt="2020-11-10T11:10:30.979" v="7767"/>
        <pc:sldMkLst>
          <pc:docMk/>
          <pc:sldMk cId="3455538826" sldId="371"/>
        </pc:sldMkLst>
      </pc:sldChg>
      <pc:sldChg chg="addSp delSp modSp new mod setBg setClrOvrMap">
        <pc:chgData name="Hielke Post" userId="57c8a7645c2bd4c3" providerId="LiveId" clId="{BF250EBA-8B89-4A52-8F04-B25928669EA3}" dt="2020-11-10T11:11:06.125" v="7828" actId="26606"/>
        <pc:sldMkLst>
          <pc:docMk/>
          <pc:sldMk cId="3242644624" sldId="372"/>
        </pc:sldMkLst>
        <pc:spChg chg="mod ord">
          <ac:chgData name="Hielke Post" userId="57c8a7645c2bd4c3" providerId="LiveId" clId="{BF250EBA-8B89-4A52-8F04-B25928669EA3}" dt="2020-11-10T11:11:06.125" v="7828" actId="26606"/>
          <ac:spMkLst>
            <pc:docMk/>
            <pc:sldMk cId="3242644624" sldId="372"/>
            <ac:spMk id="2" creationId="{240374F1-3EC2-47E5-A1A2-610052ABB6ED}"/>
          </ac:spMkLst>
        </pc:spChg>
        <pc:spChg chg="del">
          <ac:chgData name="Hielke Post" userId="57c8a7645c2bd4c3" providerId="LiveId" clId="{BF250EBA-8B89-4A52-8F04-B25928669EA3}" dt="2020-11-10T11:11:00.731" v="7826" actId="931"/>
          <ac:spMkLst>
            <pc:docMk/>
            <pc:sldMk cId="3242644624" sldId="372"/>
            <ac:spMk id="3" creationId="{59B86370-626F-4514-A782-BA5C2F107997}"/>
          </ac:spMkLst>
        </pc:spChg>
        <pc:spChg chg="mod">
          <ac:chgData name="Hielke Post" userId="57c8a7645c2bd4c3" providerId="LiveId" clId="{BF250EBA-8B89-4A52-8F04-B25928669EA3}" dt="2020-11-10T11:11:06.125" v="7828" actId="26606"/>
          <ac:spMkLst>
            <pc:docMk/>
            <pc:sldMk cId="3242644624" sldId="372"/>
            <ac:spMk id="4" creationId="{D8ED2B50-2B27-4362-A08F-929043529CC8}"/>
          </ac:spMkLst>
        </pc:spChg>
        <pc:spChg chg="add">
          <ac:chgData name="Hielke Post" userId="57c8a7645c2bd4c3" providerId="LiveId" clId="{BF250EBA-8B89-4A52-8F04-B25928669EA3}" dt="2020-11-10T11:11:06.125" v="7828" actId="26606"/>
          <ac:spMkLst>
            <pc:docMk/>
            <pc:sldMk cId="3242644624" sldId="372"/>
            <ac:spMk id="11" creationId="{38247643-37AB-47DE-B7BD-7A64FEB13371}"/>
          </ac:spMkLst>
        </pc:spChg>
        <pc:spChg chg="add">
          <ac:chgData name="Hielke Post" userId="57c8a7645c2bd4c3" providerId="LiveId" clId="{BF250EBA-8B89-4A52-8F04-B25928669EA3}" dt="2020-11-10T11:11:06.125" v="7828" actId="26606"/>
          <ac:spMkLst>
            <pc:docMk/>
            <pc:sldMk cId="3242644624" sldId="372"/>
            <ac:spMk id="13" creationId="{AEBC3119-F8E7-4266-91B8-7A1E808B481B}"/>
          </ac:spMkLst>
        </pc:spChg>
        <pc:spChg chg="add">
          <ac:chgData name="Hielke Post" userId="57c8a7645c2bd4c3" providerId="LiveId" clId="{BF250EBA-8B89-4A52-8F04-B25928669EA3}" dt="2020-11-10T11:11:06.125" v="7828" actId="26606"/>
          <ac:spMkLst>
            <pc:docMk/>
            <pc:sldMk cId="3242644624" sldId="372"/>
            <ac:spMk id="19" creationId="{7DD2B04A-1137-44B5-B028-ACB68B02C73D}"/>
          </ac:spMkLst>
        </pc:spChg>
        <pc:spChg chg="add">
          <ac:chgData name="Hielke Post" userId="57c8a7645c2bd4c3" providerId="LiveId" clId="{BF250EBA-8B89-4A52-8F04-B25928669EA3}" dt="2020-11-10T11:11:06.125" v="7828" actId="26606"/>
          <ac:spMkLst>
            <pc:docMk/>
            <pc:sldMk cId="3242644624" sldId="372"/>
            <ac:spMk id="21" creationId="{49AA227F-6DA2-4C84-A893-F326972F0FCB}"/>
          </ac:spMkLst>
        </pc:spChg>
        <pc:picChg chg="add mod">
          <ac:chgData name="Hielke Post" userId="57c8a7645c2bd4c3" providerId="LiveId" clId="{BF250EBA-8B89-4A52-8F04-B25928669EA3}" dt="2020-11-10T11:11:06.125" v="7828" actId="26606"/>
          <ac:picMkLst>
            <pc:docMk/>
            <pc:sldMk cId="3242644624" sldId="372"/>
            <ac:picMk id="6" creationId="{C227213F-4D5D-46E6-A889-9FF73A250457}"/>
          </ac:picMkLst>
        </pc:picChg>
        <pc:cxnChg chg="add">
          <ac:chgData name="Hielke Post" userId="57c8a7645c2bd4c3" providerId="LiveId" clId="{BF250EBA-8B89-4A52-8F04-B25928669EA3}" dt="2020-11-10T11:11:06.125" v="7828" actId="26606"/>
          <ac:cxnSpMkLst>
            <pc:docMk/>
            <pc:sldMk cId="3242644624" sldId="372"/>
            <ac:cxnSpMk id="15" creationId="{57D15890-6502-4FAA-AB03-AFAC88EE29D1}"/>
          </ac:cxnSpMkLst>
        </pc:cxnChg>
        <pc:cxnChg chg="add">
          <ac:chgData name="Hielke Post" userId="57c8a7645c2bd4c3" providerId="LiveId" clId="{BF250EBA-8B89-4A52-8F04-B25928669EA3}" dt="2020-11-10T11:11:06.125" v="7828" actId="26606"/>
          <ac:cxnSpMkLst>
            <pc:docMk/>
            <pc:sldMk cId="3242644624" sldId="372"/>
            <ac:cxnSpMk id="17" creationId="{25C014F1-8E33-495F-A49E-7911F19D8914}"/>
          </ac:cxnSpMkLst>
        </pc:cxnChg>
      </pc:sldChg>
      <pc:sldChg chg="addSp delSp add del setBg delDesignElem">
        <pc:chgData name="Hielke Post" userId="57c8a7645c2bd4c3" providerId="LiveId" clId="{BF250EBA-8B89-4A52-8F04-B25928669EA3}" dt="2020-11-10T11:11:13.904" v="7831"/>
        <pc:sldMkLst>
          <pc:docMk/>
          <pc:sldMk cId="1750453169" sldId="373"/>
        </pc:sldMkLst>
        <pc:spChg chg="add del">
          <ac:chgData name="Hielke Post" userId="57c8a7645c2bd4c3" providerId="LiveId" clId="{BF250EBA-8B89-4A52-8F04-B25928669EA3}" dt="2020-11-10T11:11:13.904" v="7831"/>
          <ac:spMkLst>
            <pc:docMk/>
            <pc:sldMk cId="1750453169" sldId="373"/>
            <ac:spMk id="11" creationId="{38247643-37AB-47DE-B7BD-7A64FEB13371}"/>
          </ac:spMkLst>
        </pc:spChg>
        <pc:spChg chg="add del">
          <ac:chgData name="Hielke Post" userId="57c8a7645c2bd4c3" providerId="LiveId" clId="{BF250EBA-8B89-4A52-8F04-B25928669EA3}" dt="2020-11-10T11:11:13.904" v="7831"/>
          <ac:spMkLst>
            <pc:docMk/>
            <pc:sldMk cId="1750453169" sldId="373"/>
            <ac:spMk id="13" creationId="{AEBC3119-F8E7-4266-91B8-7A1E808B481B}"/>
          </ac:spMkLst>
        </pc:spChg>
        <pc:spChg chg="add del">
          <ac:chgData name="Hielke Post" userId="57c8a7645c2bd4c3" providerId="LiveId" clId="{BF250EBA-8B89-4A52-8F04-B25928669EA3}" dt="2020-11-10T11:11:13.904" v="7831"/>
          <ac:spMkLst>
            <pc:docMk/>
            <pc:sldMk cId="1750453169" sldId="373"/>
            <ac:spMk id="19" creationId="{7DD2B04A-1137-44B5-B028-ACB68B02C73D}"/>
          </ac:spMkLst>
        </pc:spChg>
        <pc:spChg chg="add del">
          <ac:chgData name="Hielke Post" userId="57c8a7645c2bd4c3" providerId="LiveId" clId="{BF250EBA-8B89-4A52-8F04-B25928669EA3}" dt="2020-11-10T11:11:13.904" v="7831"/>
          <ac:spMkLst>
            <pc:docMk/>
            <pc:sldMk cId="1750453169" sldId="373"/>
            <ac:spMk id="21" creationId="{49AA227F-6DA2-4C84-A893-F326972F0FCB}"/>
          </ac:spMkLst>
        </pc:spChg>
        <pc:cxnChg chg="add del">
          <ac:chgData name="Hielke Post" userId="57c8a7645c2bd4c3" providerId="LiveId" clId="{BF250EBA-8B89-4A52-8F04-B25928669EA3}" dt="2020-11-10T11:11:13.904" v="7831"/>
          <ac:cxnSpMkLst>
            <pc:docMk/>
            <pc:sldMk cId="1750453169" sldId="373"/>
            <ac:cxnSpMk id="15" creationId="{57D15890-6502-4FAA-AB03-AFAC88EE29D1}"/>
          </ac:cxnSpMkLst>
        </pc:cxnChg>
        <pc:cxnChg chg="add del">
          <ac:chgData name="Hielke Post" userId="57c8a7645c2bd4c3" providerId="LiveId" clId="{BF250EBA-8B89-4A52-8F04-B25928669EA3}" dt="2020-11-10T11:11:13.904" v="7831"/>
          <ac:cxnSpMkLst>
            <pc:docMk/>
            <pc:sldMk cId="1750453169" sldId="373"/>
            <ac:cxnSpMk id="17" creationId="{25C014F1-8E33-495F-A49E-7911F19D8914}"/>
          </ac:cxnSpMkLst>
        </pc:cxnChg>
      </pc:sldChg>
      <pc:sldChg chg="modSp add mod ord">
        <pc:chgData name="Hielke Post" userId="57c8a7645c2bd4c3" providerId="LiveId" clId="{BF250EBA-8B89-4A52-8F04-B25928669EA3}" dt="2020-11-10T11:11:26.440" v="7865" actId="20577"/>
        <pc:sldMkLst>
          <pc:docMk/>
          <pc:sldMk cId="4131778567" sldId="373"/>
        </pc:sldMkLst>
        <pc:spChg chg="mod">
          <ac:chgData name="Hielke Post" userId="57c8a7645c2bd4c3" providerId="LiveId" clId="{BF250EBA-8B89-4A52-8F04-B25928669EA3}" dt="2020-11-10T11:11:26.440" v="7865" actId="20577"/>
          <ac:spMkLst>
            <pc:docMk/>
            <pc:sldMk cId="4131778567" sldId="373"/>
            <ac:spMk id="2" creationId="{240374F1-3EC2-47E5-A1A2-610052ABB6ED}"/>
          </ac:spMkLst>
        </pc:spChg>
      </pc:sldChg>
      <pc:sldChg chg="modSp new mod">
        <pc:chgData name="Hielke Post" userId="57c8a7645c2bd4c3" providerId="LiveId" clId="{BF250EBA-8B89-4A52-8F04-B25928669EA3}" dt="2020-11-11T14:24:48.923" v="8144" actId="20577"/>
        <pc:sldMkLst>
          <pc:docMk/>
          <pc:sldMk cId="2045862542" sldId="374"/>
        </pc:sldMkLst>
        <pc:spChg chg="mod">
          <ac:chgData name="Hielke Post" userId="57c8a7645c2bd4c3" providerId="LiveId" clId="{BF250EBA-8B89-4A52-8F04-B25928669EA3}" dt="2020-11-11T14:24:48.923" v="8144" actId="20577"/>
          <ac:spMkLst>
            <pc:docMk/>
            <pc:sldMk cId="2045862542" sldId="374"/>
            <ac:spMk id="2" creationId="{4C6D77B4-A461-4E56-BC1B-7D2CC0749424}"/>
          </ac:spMkLst>
        </pc:spChg>
      </pc:sldChg>
      <pc:sldChg chg="addSp delSp modSp new add del mod ord modAnim">
        <pc:chgData name="Hielke Post" userId="57c8a7645c2bd4c3" providerId="LiveId" clId="{BF250EBA-8B89-4A52-8F04-B25928669EA3}" dt="2020-11-11T14:34:04.507" v="8579"/>
        <pc:sldMkLst>
          <pc:docMk/>
          <pc:sldMk cId="1833788506" sldId="375"/>
        </pc:sldMkLst>
        <pc:spChg chg="mod">
          <ac:chgData name="Hielke Post" userId="57c8a7645c2bd4c3" providerId="LiveId" clId="{BF250EBA-8B89-4A52-8F04-B25928669EA3}" dt="2020-11-11T14:20:31.379" v="8000" actId="20577"/>
          <ac:spMkLst>
            <pc:docMk/>
            <pc:sldMk cId="1833788506" sldId="375"/>
            <ac:spMk id="2" creationId="{BE67CD6B-3704-4704-9477-BC2F898A269A}"/>
          </ac:spMkLst>
        </pc:spChg>
        <pc:spChg chg="add del mod">
          <ac:chgData name="Hielke Post" userId="57c8a7645c2bd4c3" providerId="LiveId" clId="{BF250EBA-8B89-4A52-8F04-B25928669EA3}" dt="2020-11-11T14:20:21.474" v="7971" actId="403"/>
          <ac:spMkLst>
            <pc:docMk/>
            <pc:sldMk cId="1833788506" sldId="375"/>
            <ac:spMk id="3" creationId="{BC881A1A-38AB-4D12-90E1-EB45B050BCF2}"/>
          </ac:spMkLst>
        </pc:spChg>
        <pc:spChg chg="del">
          <ac:chgData name="Hielke Post" userId="57c8a7645c2bd4c3" providerId="LiveId" clId="{BF250EBA-8B89-4A52-8F04-B25928669EA3}" dt="2020-11-11T14:19:57.179" v="7870" actId="478"/>
          <ac:spMkLst>
            <pc:docMk/>
            <pc:sldMk cId="1833788506" sldId="375"/>
            <ac:spMk id="4" creationId="{9B0BC756-124A-434B-85AC-D1521DF97C67}"/>
          </ac:spMkLst>
        </pc:spChg>
      </pc:sldChg>
      <pc:sldChg chg="modSp add del mod ord">
        <pc:chgData name="Hielke Post" userId="57c8a7645c2bd4c3" providerId="LiveId" clId="{BF250EBA-8B89-4A52-8F04-B25928669EA3}" dt="2020-11-11T14:34:04.507" v="8579"/>
        <pc:sldMkLst>
          <pc:docMk/>
          <pc:sldMk cId="3635397529" sldId="376"/>
        </pc:sldMkLst>
        <pc:spChg chg="mod">
          <ac:chgData name="Hielke Post" userId="57c8a7645c2bd4c3" providerId="LiveId" clId="{BF250EBA-8B89-4A52-8F04-B25928669EA3}" dt="2020-11-11T14:21:54.598" v="8021" actId="20577"/>
          <ac:spMkLst>
            <pc:docMk/>
            <pc:sldMk cId="3635397529" sldId="376"/>
            <ac:spMk id="4" creationId="{3B8DBDF0-CE6F-4EDD-B3E2-0CB7CF8DF640}"/>
          </ac:spMkLst>
        </pc:spChg>
      </pc:sldChg>
      <pc:sldChg chg="modSp new mod">
        <pc:chgData name="Hielke Post" userId="57c8a7645c2bd4c3" providerId="LiveId" clId="{BF250EBA-8B89-4A52-8F04-B25928669EA3}" dt="2020-11-11T14:24:22.546" v="8093" actId="1036"/>
        <pc:sldMkLst>
          <pc:docMk/>
          <pc:sldMk cId="2457639459" sldId="377"/>
        </pc:sldMkLst>
        <pc:spChg chg="mod">
          <ac:chgData name="Hielke Post" userId="57c8a7645c2bd4c3" providerId="LiveId" clId="{BF250EBA-8B89-4A52-8F04-B25928669EA3}" dt="2020-11-11T14:24:22.546" v="8093" actId="1036"/>
          <ac:spMkLst>
            <pc:docMk/>
            <pc:sldMk cId="2457639459" sldId="377"/>
            <ac:spMk id="2" creationId="{FCE834D5-1ACA-42CB-A6D0-42E701BE6D18}"/>
          </ac:spMkLst>
        </pc:spChg>
      </pc:sldChg>
      <pc:sldChg chg="new del">
        <pc:chgData name="Hielke Post" userId="57c8a7645c2bd4c3" providerId="LiveId" clId="{BF250EBA-8B89-4A52-8F04-B25928669EA3}" dt="2020-11-11T14:24:09.510" v="8032" actId="47"/>
        <pc:sldMkLst>
          <pc:docMk/>
          <pc:sldMk cId="3494380600" sldId="377"/>
        </pc:sldMkLst>
      </pc:sldChg>
      <pc:sldChg chg="addSp delSp modSp new mod setBg setClrOvrMap">
        <pc:chgData name="Hielke Post" userId="57c8a7645c2bd4c3" providerId="LiveId" clId="{BF250EBA-8B89-4A52-8F04-B25928669EA3}" dt="2020-11-11T14:26:13.114" v="8196" actId="26606"/>
        <pc:sldMkLst>
          <pc:docMk/>
          <pc:sldMk cId="713826397" sldId="378"/>
        </pc:sldMkLst>
        <pc:spChg chg="mod">
          <ac:chgData name="Hielke Post" userId="57c8a7645c2bd4c3" providerId="LiveId" clId="{BF250EBA-8B89-4A52-8F04-B25928669EA3}" dt="2020-11-11T14:26:13.114" v="8196" actId="26606"/>
          <ac:spMkLst>
            <pc:docMk/>
            <pc:sldMk cId="713826397" sldId="378"/>
            <ac:spMk id="2" creationId="{8A18ACB8-4140-46CD-B1EF-4ADBE0A12EFC}"/>
          </ac:spMkLst>
        </pc:spChg>
        <pc:spChg chg="add del">
          <ac:chgData name="Hielke Post" userId="57c8a7645c2bd4c3" providerId="LiveId" clId="{BF250EBA-8B89-4A52-8F04-B25928669EA3}" dt="2020-11-11T14:26:13.114" v="8196" actId="26606"/>
          <ac:spMkLst>
            <pc:docMk/>
            <pc:sldMk cId="713826397" sldId="378"/>
            <ac:spMk id="3" creationId="{7827605E-4BA9-4FC8-987F-F5D4F16117C5}"/>
          </ac:spMkLst>
        </pc:spChg>
        <pc:spChg chg="mod">
          <ac:chgData name="Hielke Post" userId="57c8a7645c2bd4c3" providerId="LiveId" clId="{BF250EBA-8B89-4A52-8F04-B25928669EA3}" dt="2020-11-11T14:26:13.114" v="8196" actId="26606"/>
          <ac:spMkLst>
            <pc:docMk/>
            <pc:sldMk cId="713826397" sldId="378"/>
            <ac:spMk id="4" creationId="{63A89977-4C4F-46CA-A193-3405ABA1A232}"/>
          </ac:spMkLst>
        </pc:spChg>
        <pc:spChg chg="add">
          <ac:chgData name="Hielke Post" userId="57c8a7645c2bd4c3" providerId="LiveId" clId="{BF250EBA-8B89-4A52-8F04-B25928669EA3}" dt="2020-11-11T14:26:13.114" v="8196" actId="26606"/>
          <ac:spMkLst>
            <pc:docMk/>
            <pc:sldMk cId="713826397" sldId="378"/>
            <ac:spMk id="9" creationId="{1DFE635C-C432-47DA-AEAB-A593345CBA70}"/>
          </ac:spMkLst>
        </pc:spChg>
        <pc:spChg chg="add del">
          <ac:chgData name="Hielke Post" userId="57c8a7645c2bd4c3" providerId="LiveId" clId="{BF250EBA-8B89-4A52-8F04-B25928669EA3}" dt="2020-11-11T14:26:13.080" v="8195" actId="26606"/>
          <ac:spMkLst>
            <pc:docMk/>
            <pc:sldMk cId="713826397" sldId="378"/>
            <ac:spMk id="10" creationId="{21D53CA0-FDE7-4B62-AE74-A671E6B82DC8}"/>
          </ac:spMkLst>
        </pc:spChg>
        <pc:spChg chg="add">
          <ac:chgData name="Hielke Post" userId="57c8a7645c2bd4c3" providerId="LiveId" clId="{BF250EBA-8B89-4A52-8F04-B25928669EA3}" dt="2020-11-11T14:26:13.114" v="8196" actId="26606"/>
          <ac:spMkLst>
            <pc:docMk/>
            <pc:sldMk cId="713826397" sldId="378"/>
            <ac:spMk id="11" creationId="{79FBF3D3-2448-4FF3-B57B-852CB3B8517E}"/>
          </ac:spMkLst>
        </pc:spChg>
        <pc:spChg chg="add del">
          <ac:chgData name="Hielke Post" userId="57c8a7645c2bd4c3" providerId="LiveId" clId="{BF250EBA-8B89-4A52-8F04-B25928669EA3}" dt="2020-11-11T14:26:13.080" v="8195" actId="26606"/>
          <ac:spMkLst>
            <pc:docMk/>
            <pc:sldMk cId="713826397" sldId="378"/>
            <ac:spMk id="12" creationId="{06FA22A8-DAD2-4DBF-BCF6-AA00E9D83620}"/>
          </ac:spMkLst>
        </pc:spChg>
        <pc:spChg chg="add">
          <ac:chgData name="Hielke Post" userId="57c8a7645c2bd4c3" providerId="LiveId" clId="{BF250EBA-8B89-4A52-8F04-B25928669EA3}" dt="2020-11-11T14:26:13.114" v="8196" actId="26606"/>
          <ac:spMkLst>
            <pc:docMk/>
            <pc:sldMk cId="713826397" sldId="378"/>
            <ac:spMk id="15" creationId="{8C6E698C-8155-4B8B-BDC9-B7299772B509}"/>
          </ac:spMkLst>
        </pc:spChg>
        <pc:spChg chg="add del">
          <ac:chgData name="Hielke Post" userId="57c8a7645c2bd4c3" providerId="LiveId" clId="{BF250EBA-8B89-4A52-8F04-B25928669EA3}" dt="2020-11-11T14:26:13.080" v="8195" actId="26606"/>
          <ac:spMkLst>
            <pc:docMk/>
            <pc:sldMk cId="713826397" sldId="378"/>
            <ac:spMk id="16" creationId="{278593E4-9F18-4133-8E6D-49F2BD5E12A3}"/>
          </ac:spMkLst>
        </pc:spChg>
        <pc:spChg chg="add del">
          <ac:chgData name="Hielke Post" userId="57c8a7645c2bd4c3" providerId="LiveId" clId="{BF250EBA-8B89-4A52-8F04-B25928669EA3}" dt="2020-11-11T14:26:13.080" v="8195" actId="26606"/>
          <ac:spMkLst>
            <pc:docMk/>
            <pc:sldMk cId="713826397" sldId="378"/>
            <ac:spMk id="18" creationId="{482D7CB0-CBA7-460E-824A-FAAA7D333CBA}"/>
          </ac:spMkLst>
        </pc:spChg>
        <pc:spChg chg="add">
          <ac:chgData name="Hielke Post" userId="57c8a7645c2bd4c3" providerId="LiveId" clId="{BF250EBA-8B89-4A52-8F04-B25928669EA3}" dt="2020-11-11T14:26:13.114" v="8196" actId="26606"/>
          <ac:spMkLst>
            <pc:docMk/>
            <pc:sldMk cId="713826397" sldId="378"/>
            <ac:spMk id="19" creationId="{A05250E5-90D0-4E41-B9BD-FF661DE54040}"/>
          </ac:spMkLst>
        </pc:spChg>
        <pc:picChg chg="add del">
          <ac:chgData name="Hielke Post" userId="57c8a7645c2bd4c3" providerId="LiveId" clId="{BF250EBA-8B89-4A52-8F04-B25928669EA3}" dt="2020-11-11T14:26:13.080" v="8195" actId="26606"/>
          <ac:picMkLst>
            <pc:docMk/>
            <pc:sldMk cId="713826397" sldId="378"/>
            <ac:picMk id="6" creationId="{C6336366-4D3F-4FB5-98A9-96214ED9B880}"/>
          </ac:picMkLst>
        </pc:picChg>
        <pc:cxnChg chg="add">
          <ac:chgData name="Hielke Post" userId="57c8a7645c2bd4c3" providerId="LiveId" clId="{BF250EBA-8B89-4A52-8F04-B25928669EA3}" dt="2020-11-11T14:26:13.114" v="8196" actId="26606"/>
          <ac:cxnSpMkLst>
            <pc:docMk/>
            <pc:sldMk cId="713826397" sldId="378"/>
            <ac:cxnSpMk id="13" creationId="{E040C66D-4F1C-4AC9-9214-C9E6DA54AAA7}"/>
          </ac:cxnSpMkLst>
        </pc:cxnChg>
        <pc:cxnChg chg="add del">
          <ac:chgData name="Hielke Post" userId="57c8a7645c2bd4c3" providerId="LiveId" clId="{BF250EBA-8B89-4A52-8F04-B25928669EA3}" dt="2020-11-11T14:26:13.080" v="8195" actId="26606"/>
          <ac:cxnSpMkLst>
            <pc:docMk/>
            <pc:sldMk cId="713826397" sldId="378"/>
            <ac:cxnSpMk id="14" creationId="{38CF2381-9166-48DC-8859-93B6A589395C}"/>
          </ac:cxnSpMkLst>
        </pc:cxnChg>
        <pc:cxnChg chg="add">
          <ac:chgData name="Hielke Post" userId="57c8a7645c2bd4c3" providerId="LiveId" clId="{BF250EBA-8B89-4A52-8F04-B25928669EA3}" dt="2020-11-11T14:26:13.114" v="8196" actId="26606"/>
          <ac:cxnSpMkLst>
            <pc:docMk/>
            <pc:sldMk cId="713826397" sldId="378"/>
            <ac:cxnSpMk id="17" creationId="{09525C9A-1972-4836-BA7A-706C946EF4DA}"/>
          </ac:cxnSpMkLst>
        </pc:cxnChg>
      </pc:sldChg>
      <pc:sldChg chg="modSp add mod ord">
        <pc:chgData name="Hielke Post" userId="57c8a7645c2bd4c3" providerId="LiveId" clId="{BF250EBA-8B89-4A52-8F04-B25928669EA3}" dt="2020-11-11T14:27:33.364" v="8267"/>
        <pc:sldMkLst>
          <pc:docMk/>
          <pc:sldMk cId="1179886023" sldId="379"/>
        </pc:sldMkLst>
        <pc:spChg chg="mod">
          <ac:chgData name="Hielke Post" userId="57c8a7645c2bd4c3" providerId="LiveId" clId="{BF250EBA-8B89-4A52-8F04-B25928669EA3}" dt="2020-11-11T14:26:24.101" v="8202" actId="20577"/>
          <ac:spMkLst>
            <pc:docMk/>
            <pc:sldMk cId="1179886023" sldId="379"/>
            <ac:spMk id="2" creationId="{8A18ACB8-4140-46CD-B1EF-4ADBE0A12EFC}"/>
          </ac:spMkLst>
        </pc:spChg>
        <pc:spChg chg="mod">
          <ac:chgData name="Hielke Post" userId="57c8a7645c2bd4c3" providerId="LiveId" clId="{BF250EBA-8B89-4A52-8F04-B25928669EA3}" dt="2020-11-11T14:26:33.237" v="8249" actId="20577"/>
          <ac:spMkLst>
            <pc:docMk/>
            <pc:sldMk cId="1179886023" sldId="379"/>
            <ac:spMk id="4" creationId="{63A89977-4C4F-46CA-A193-3405ABA1A232}"/>
          </ac:spMkLst>
        </pc:spChg>
      </pc:sldChg>
      <pc:sldChg chg="modSp add mod ord">
        <pc:chgData name="Hielke Post" userId="57c8a7645c2bd4c3" providerId="LiveId" clId="{BF250EBA-8B89-4A52-8F04-B25928669EA3}" dt="2020-11-11T14:27:50.830" v="8272"/>
        <pc:sldMkLst>
          <pc:docMk/>
          <pc:sldMk cId="2831009550" sldId="380"/>
        </pc:sldMkLst>
        <pc:spChg chg="mod">
          <ac:chgData name="Hielke Post" userId="57c8a7645c2bd4c3" providerId="LiveId" clId="{BF250EBA-8B89-4A52-8F04-B25928669EA3}" dt="2020-11-11T14:26:43.066" v="8251" actId="20577"/>
          <ac:spMkLst>
            <pc:docMk/>
            <pc:sldMk cId="2831009550" sldId="380"/>
            <ac:spMk id="2" creationId="{8A18ACB8-4140-46CD-B1EF-4ADBE0A12EFC}"/>
          </ac:spMkLst>
        </pc:spChg>
        <pc:spChg chg="mod">
          <ac:chgData name="Hielke Post" userId="57c8a7645c2bd4c3" providerId="LiveId" clId="{BF250EBA-8B89-4A52-8F04-B25928669EA3}" dt="2020-11-11T14:26:46.190" v="8263" actId="20577"/>
          <ac:spMkLst>
            <pc:docMk/>
            <pc:sldMk cId="2831009550" sldId="380"/>
            <ac:spMk id="4" creationId="{63A89977-4C4F-46CA-A193-3405ABA1A232}"/>
          </ac:spMkLst>
        </pc:spChg>
      </pc:sldChg>
      <pc:sldChg chg="modSp add mod ord">
        <pc:chgData name="Hielke Post" userId="57c8a7645c2bd4c3" providerId="LiveId" clId="{BF250EBA-8B89-4A52-8F04-B25928669EA3}" dt="2020-11-23T12:42:21.046" v="8582" actId="20577"/>
        <pc:sldMkLst>
          <pc:docMk/>
          <pc:sldMk cId="2393951808" sldId="381"/>
        </pc:sldMkLst>
        <pc:spChg chg="mod">
          <ac:chgData name="Hielke Post" userId="57c8a7645c2bd4c3" providerId="LiveId" clId="{BF250EBA-8B89-4A52-8F04-B25928669EA3}" dt="2020-11-23T12:42:21.046" v="8582" actId="20577"/>
          <ac:spMkLst>
            <pc:docMk/>
            <pc:sldMk cId="2393951808" sldId="381"/>
            <ac:spMk id="2" creationId="{8A18ACB8-4140-46CD-B1EF-4ADBE0A12EFC}"/>
          </ac:spMkLst>
        </pc:spChg>
        <pc:spChg chg="mod">
          <ac:chgData name="Hielke Post" userId="57c8a7645c2bd4c3" providerId="LiveId" clId="{BF250EBA-8B89-4A52-8F04-B25928669EA3}" dt="2020-11-11T14:28:31.461" v="8310" actId="20577"/>
          <ac:spMkLst>
            <pc:docMk/>
            <pc:sldMk cId="2393951808" sldId="381"/>
            <ac:spMk id="4" creationId="{63A89977-4C4F-46CA-A193-3405ABA1A232}"/>
          </ac:spMkLst>
        </pc:spChg>
      </pc:sldChg>
      <pc:sldChg chg="addSp delSp add del setBg delDesignElem">
        <pc:chgData name="Hielke Post" userId="57c8a7645c2bd4c3" providerId="LiveId" clId="{BF250EBA-8B89-4A52-8F04-B25928669EA3}" dt="2020-11-11T14:28:11.740" v="8278"/>
        <pc:sldMkLst>
          <pc:docMk/>
          <pc:sldMk cId="3061669519" sldId="381"/>
        </pc:sldMkLst>
        <pc:spChg chg="add del">
          <ac:chgData name="Hielke Post" userId="57c8a7645c2bd4c3" providerId="LiveId" clId="{BF250EBA-8B89-4A52-8F04-B25928669EA3}" dt="2020-11-11T14:28:11.740" v="8278"/>
          <ac:spMkLst>
            <pc:docMk/>
            <pc:sldMk cId="3061669519" sldId="381"/>
            <ac:spMk id="9" creationId="{1DFE635C-C432-47DA-AEAB-A593345CBA70}"/>
          </ac:spMkLst>
        </pc:spChg>
        <pc:spChg chg="add del">
          <ac:chgData name="Hielke Post" userId="57c8a7645c2bd4c3" providerId="LiveId" clId="{BF250EBA-8B89-4A52-8F04-B25928669EA3}" dt="2020-11-11T14:28:11.740" v="8278"/>
          <ac:spMkLst>
            <pc:docMk/>
            <pc:sldMk cId="3061669519" sldId="381"/>
            <ac:spMk id="11" creationId="{79FBF3D3-2448-4FF3-B57B-852CB3B8517E}"/>
          </ac:spMkLst>
        </pc:spChg>
        <pc:spChg chg="add del">
          <ac:chgData name="Hielke Post" userId="57c8a7645c2bd4c3" providerId="LiveId" clId="{BF250EBA-8B89-4A52-8F04-B25928669EA3}" dt="2020-11-11T14:28:11.740" v="8278"/>
          <ac:spMkLst>
            <pc:docMk/>
            <pc:sldMk cId="3061669519" sldId="381"/>
            <ac:spMk id="15" creationId="{8C6E698C-8155-4B8B-BDC9-B7299772B509}"/>
          </ac:spMkLst>
        </pc:spChg>
        <pc:spChg chg="add del">
          <ac:chgData name="Hielke Post" userId="57c8a7645c2bd4c3" providerId="LiveId" clId="{BF250EBA-8B89-4A52-8F04-B25928669EA3}" dt="2020-11-11T14:28:11.740" v="8278"/>
          <ac:spMkLst>
            <pc:docMk/>
            <pc:sldMk cId="3061669519" sldId="381"/>
            <ac:spMk id="19" creationId="{A05250E5-90D0-4E41-B9BD-FF661DE54040}"/>
          </ac:spMkLst>
        </pc:spChg>
        <pc:cxnChg chg="add del">
          <ac:chgData name="Hielke Post" userId="57c8a7645c2bd4c3" providerId="LiveId" clId="{BF250EBA-8B89-4A52-8F04-B25928669EA3}" dt="2020-11-11T14:28:11.740" v="8278"/>
          <ac:cxnSpMkLst>
            <pc:docMk/>
            <pc:sldMk cId="3061669519" sldId="381"/>
            <ac:cxnSpMk id="13" creationId="{E040C66D-4F1C-4AC9-9214-C9E6DA54AAA7}"/>
          </ac:cxnSpMkLst>
        </pc:cxnChg>
        <pc:cxnChg chg="add del">
          <ac:chgData name="Hielke Post" userId="57c8a7645c2bd4c3" providerId="LiveId" clId="{BF250EBA-8B89-4A52-8F04-B25928669EA3}" dt="2020-11-11T14:28:11.740" v="8278"/>
          <ac:cxnSpMkLst>
            <pc:docMk/>
            <pc:sldMk cId="3061669519" sldId="381"/>
            <ac:cxnSpMk id="17" creationId="{09525C9A-1972-4836-BA7A-706C946EF4DA}"/>
          </ac:cxnSpMkLst>
        </pc:cxnChg>
      </pc:sldChg>
      <pc:sldChg chg="modSp add mod ord">
        <pc:chgData name="Hielke Post" userId="57c8a7645c2bd4c3" providerId="LiveId" clId="{BF250EBA-8B89-4A52-8F04-B25928669EA3}" dt="2020-11-23T12:42:39.084" v="8585" actId="20577"/>
        <pc:sldMkLst>
          <pc:docMk/>
          <pc:sldMk cId="260868900" sldId="382"/>
        </pc:sldMkLst>
        <pc:spChg chg="mod">
          <ac:chgData name="Hielke Post" userId="57c8a7645c2bd4c3" providerId="LiveId" clId="{BF250EBA-8B89-4A52-8F04-B25928669EA3}" dt="2020-11-23T12:42:39.084" v="8585" actId="20577"/>
          <ac:spMkLst>
            <pc:docMk/>
            <pc:sldMk cId="260868900" sldId="382"/>
            <ac:spMk id="2" creationId="{8A18ACB8-4140-46CD-B1EF-4ADBE0A12EFC}"/>
          </ac:spMkLst>
        </pc:spChg>
        <pc:spChg chg="mod">
          <ac:chgData name="Hielke Post" userId="57c8a7645c2bd4c3" providerId="LiveId" clId="{BF250EBA-8B89-4A52-8F04-B25928669EA3}" dt="2020-11-11T14:29:58.122" v="8411" actId="20577"/>
          <ac:spMkLst>
            <pc:docMk/>
            <pc:sldMk cId="260868900" sldId="382"/>
            <ac:spMk id="4" creationId="{63A89977-4C4F-46CA-A193-3405ABA1A232}"/>
          </ac:spMkLst>
        </pc:spChg>
      </pc:sldChg>
      <pc:sldChg chg="modSp add mod ord">
        <pc:chgData name="Hielke Post" userId="57c8a7645c2bd4c3" providerId="LiveId" clId="{BF250EBA-8B89-4A52-8F04-B25928669EA3}" dt="2020-11-11T14:30:44.376" v="8447" actId="20577"/>
        <pc:sldMkLst>
          <pc:docMk/>
          <pc:sldMk cId="857662613" sldId="383"/>
        </pc:sldMkLst>
        <pc:spChg chg="mod">
          <ac:chgData name="Hielke Post" userId="57c8a7645c2bd4c3" providerId="LiveId" clId="{BF250EBA-8B89-4A52-8F04-B25928669EA3}" dt="2020-11-11T14:30:44.376" v="8447" actId="20577"/>
          <ac:spMkLst>
            <pc:docMk/>
            <pc:sldMk cId="857662613" sldId="383"/>
            <ac:spMk id="2" creationId="{8A18ACB8-4140-46CD-B1EF-4ADBE0A12EFC}"/>
          </ac:spMkLst>
        </pc:spChg>
        <pc:spChg chg="mod">
          <ac:chgData name="Hielke Post" userId="57c8a7645c2bd4c3" providerId="LiveId" clId="{BF250EBA-8B89-4A52-8F04-B25928669EA3}" dt="2020-11-11T14:30:19.375" v="8441" actId="20577"/>
          <ac:spMkLst>
            <pc:docMk/>
            <pc:sldMk cId="857662613" sldId="383"/>
            <ac:spMk id="4" creationId="{63A89977-4C4F-46CA-A193-3405ABA1A232}"/>
          </ac:spMkLst>
        </pc:spChg>
      </pc:sldChg>
      <pc:sldChg chg="modSp add mod ord">
        <pc:chgData name="Hielke Post" userId="57c8a7645c2bd4c3" providerId="LiveId" clId="{BF250EBA-8B89-4A52-8F04-B25928669EA3}" dt="2020-11-23T12:43:02.636" v="8589" actId="20577"/>
        <pc:sldMkLst>
          <pc:docMk/>
          <pc:sldMk cId="347544520" sldId="384"/>
        </pc:sldMkLst>
        <pc:spChg chg="mod">
          <ac:chgData name="Hielke Post" userId="57c8a7645c2bd4c3" providerId="LiveId" clId="{BF250EBA-8B89-4A52-8F04-B25928669EA3}" dt="2020-11-23T12:43:02.636" v="8589" actId="20577"/>
          <ac:spMkLst>
            <pc:docMk/>
            <pc:sldMk cId="347544520" sldId="384"/>
            <ac:spMk id="2" creationId="{8A18ACB8-4140-46CD-B1EF-4ADBE0A12EFC}"/>
          </ac:spMkLst>
        </pc:spChg>
        <pc:spChg chg="mod">
          <ac:chgData name="Hielke Post" userId="57c8a7645c2bd4c3" providerId="LiveId" clId="{BF250EBA-8B89-4A52-8F04-B25928669EA3}" dt="2020-11-11T14:31:04.646" v="8466" actId="20577"/>
          <ac:spMkLst>
            <pc:docMk/>
            <pc:sldMk cId="347544520" sldId="384"/>
            <ac:spMk id="4" creationId="{63A89977-4C4F-46CA-A193-3405ABA1A232}"/>
          </ac:spMkLst>
        </pc:spChg>
      </pc:sldChg>
      <pc:sldChg chg="modSp add mod ord">
        <pc:chgData name="Hielke Post" userId="57c8a7645c2bd4c3" providerId="LiveId" clId="{BF250EBA-8B89-4A52-8F04-B25928669EA3}" dt="2020-11-23T12:45:58.748" v="8592" actId="20577"/>
        <pc:sldMkLst>
          <pc:docMk/>
          <pc:sldMk cId="4120315848" sldId="385"/>
        </pc:sldMkLst>
        <pc:spChg chg="mod">
          <ac:chgData name="Hielke Post" userId="57c8a7645c2bd4c3" providerId="LiveId" clId="{BF250EBA-8B89-4A52-8F04-B25928669EA3}" dt="2020-11-23T12:45:58.748" v="8592" actId="20577"/>
          <ac:spMkLst>
            <pc:docMk/>
            <pc:sldMk cId="4120315848" sldId="385"/>
            <ac:spMk id="2" creationId="{8A18ACB8-4140-46CD-B1EF-4ADBE0A12EFC}"/>
          </ac:spMkLst>
        </pc:spChg>
        <pc:spChg chg="mod">
          <ac:chgData name="Hielke Post" userId="57c8a7645c2bd4c3" providerId="LiveId" clId="{BF250EBA-8B89-4A52-8F04-B25928669EA3}" dt="2020-11-11T14:31:39.939" v="8490" actId="20577"/>
          <ac:spMkLst>
            <pc:docMk/>
            <pc:sldMk cId="4120315848" sldId="385"/>
            <ac:spMk id="4" creationId="{63A89977-4C4F-46CA-A193-3405ABA1A232}"/>
          </ac:spMkLst>
        </pc:spChg>
      </pc:sldChg>
      <pc:sldChg chg="modSp add mod ord">
        <pc:chgData name="Hielke Post" userId="57c8a7645c2bd4c3" providerId="LiveId" clId="{BF250EBA-8B89-4A52-8F04-B25928669EA3}" dt="2020-11-23T12:46:15.073" v="8596" actId="20577"/>
        <pc:sldMkLst>
          <pc:docMk/>
          <pc:sldMk cId="554009014" sldId="386"/>
        </pc:sldMkLst>
        <pc:spChg chg="mod">
          <ac:chgData name="Hielke Post" userId="57c8a7645c2bd4c3" providerId="LiveId" clId="{BF250EBA-8B89-4A52-8F04-B25928669EA3}" dt="2020-11-23T12:46:15.073" v="8596" actId="20577"/>
          <ac:spMkLst>
            <pc:docMk/>
            <pc:sldMk cId="554009014" sldId="386"/>
            <ac:spMk id="2" creationId="{8A18ACB8-4140-46CD-B1EF-4ADBE0A12EFC}"/>
          </ac:spMkLst>
        </pc:spChg>
        <pc:spChg chg="mod">
          <ac:chgData name="Hielke Post" userId="57c8a7645c2bd4c3" providerId="LiveId" clId="{BF250EBA-8B89-4A52-8F04-B25928669EA3}" dt="2020-11-11T14:32:19.881" v="8563" actId="20577"/>
          <ac:spMkLst>
            <pc:docMk/>
            <pc:sldMk cId="554009014" sldId="386"/>
            <ac:spMk id="4" creationId="{63A89977-4C4F-46CA-A193-3405ABA1A232}"/>
          </ac:spMkLst>
        </pc:spChg>
      </pc:sldChg>
      <pc:sldChg chg="addSp modSp new mod">
        <pc:chgData name="Hielke Post" userId="57c8a7645c2bd4c3" providerId="LiveId" clId="{BF250EBA-8B89-4A52-8F04-B25928669EA3}" dt="2020-11-11T14:33:25.407" v="8570"/>
        <pc:sldMkLst>
          <pc:docMk/>
          <pc:sldMk cId="3050088255" sldId="387"/>
        </pc:sldMkLst>
        <pc:graphicFrameChg chg="add modGraphic">
          <ac:chgData name="Hielke Post" userId="57c8a7645c2bd4c3" providerId="LiveId" clId="{BF250EBA-8B89-4A52-8F04-B25928669EA3}" dt="2020-11-11T14:33:25.407" v="8570"/>
          <ac:graphicFrameMkLst>
            <pc:docMk/>
            <pc:sldMk cId="3050088255" sldId="387"/>
            <ac:graphicFrameMk id="5" creationId="{055D2DFD-77AC-4541-8D01-FD5E06EAD75F}"/>
          </ac:graphicFrameMkLst>
        </pc:graphicFrameChg>
      </pc:sldChg>
      <pc:sldChg chg="addSp modSp new del mod">
        <pc:chgData name="Hielke Post" userId="57c8a7645c2bd4c3" providerId="LiveId" clId="{BF250EBA-8B89-4A52-8F04-B25928669EA3}" dt="2020-11-11T14:33:03.491" v="8568" actId="47"/>
        <pc:sldMkLst>
          <pc:docMk/>
          <pc:sldMk cId="4061673249" sldId="387"/>
        </pc:sldMkLst>
        <pc:graphicFrameChg chg="add mod modGraphic">
          <ac:chgData name="Hielke Post" userId="57c8a7645c2bd4c3" providerId="LiveId" clId="{BF250EBA-8B89-4A52-8F04-B25928669EA3}" dt="2020-11-11T14:33:00.933" v="8567"/>
          <ac:graphicFrameMkLst>
            <pc:docMk/>
            <pc:sldMk cId="4061673249" sldId="387"/>
            <ac:graphicFrameMk id="5" creationId="{A91F968B-0B9C-46DF-9C27-A0DBF8E808B8}"/>
          </ac:graphicFrameMkLst>
        </pc:graphicFrameChg>
      </pc:sldChg>
      <pc:sldMasterChg chg="add del addSldLayout delSldLayout">
        <pc:chgData name="Hielke Post" userId="57c8a7645c2bd4c3" providerId="LiveId" clId="{BF250EBA-8B89-4A52-8F04-B25928669EA3}" dt="2020-10-27T09:07:10.785" v="1667" actId="47"/>
        <pc:sldMasterMkLst>
          <pc:docMk/>
          <pc:sldMasterMk cId="1782222011" sldId="2147484435"/>
        </pc:sldMasterMkLst>
        <pc:sldLayoutChg chg="add del">
          <pc:chgData name="Hielke Post" userId="57c8a7645c2bd4c3" providerId="LiveId" clId="{BF250EBA-8B89-4A52-8F04-B25928669EA3}" dt="2020-10-27T09:07:10.785" v="1667" actId="47"/>
          <pc:sldLayoutMkLst>
            <pc:docMk/>
            <pc:sldMasterMk cId="1782222011" sldId="2147484435"/>
            <pc:sldLayoutMk cId="4293473396" sldId="214748443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4740-FB2B-44C5-B63F-305B6852FEA9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79A04-357C-4947-8BFE-5D4BFC37B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35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79A04-357C-4947-8BFE-5D4BFC37BA2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32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79A04-357C-4947-8BFE-5D4BFC37BA2E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1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32E-841E-444D-BA05-6A5BF3CE20AC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9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7398-01E8-449D-932E-F74FD92E392C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362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17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CD66-6529-49A3-9123-327659BC0884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15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119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68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14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13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1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1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03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67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67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487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B432-4527-4C44-B260-0EB791EA302A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63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809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611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320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47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54B-1A99-465A-8684-D54870A6E1D9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65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39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77D6-31B9-47F1-9636-88ACBD5D12CE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5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572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B99A-7B56-4F3D-B9D6-892D3FF44B2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54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18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1F55-3F63-49AA-A1DF-ABD1B472C87B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21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44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8D65-FAA6-4091-A8C8-D5D702C6C6B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205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3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5412A1-09FA-4B5C-9FFE-03D929903569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520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14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0BF1C-A041-4463-83CB-106F0F2F0C36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865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10AE67-2541-4047-8456-444C1A01558C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0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868529-832A-4D0B-BBF7-276FB496245C}" type="datetimeFigureOut">
              <a:rPr lang="nl-NL" smtClean="0"/>
              <a:t>2-11-2020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868529-832A-4D0B-BBF7-276FB496245C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11CD33-CF31-4853-896D-8C811DBEECC5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4.xml"/><Relationship Id="rId18" Type="http://schemas.openxmlformats.org/officeDocument/2006/relationships/slide" Target="slide75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12.xml"/><Relationship Id="rId17" Type="http://schemas.openxmlformats.org/officeDocument/2006/relationships/slide" Target="slide64.xml"/><Relationship Id="rId2" Type="http://schemas.openxmlformats.org/officeDocument/2006/relationships/image" Target="../media/image1.png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37.xml"/><Relationship Id="rId10" Type="http://schemas.openxmlformats.org/officeDocument/2006/relationships/image" Target="../media/image9.png"/><Relationship Id="rId19" Type="http://schemas.openxmlformats.org/officeDocument/2006/relationships/slide" Target="slide85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jorloff/www/jmoapplets/ddm-mathinsight/ddm-jmo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ntourmapcreator.urgr8.ch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jorloff/www/jmoapplets/ddm-mathinsight/ddm-jmo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40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AA0EF-DC51-4383-B2AD-B7C532E66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Hoofdstuk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D2DECE-6B42-4549-B2DE-CADBF5939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11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68CA4-7FF5-4DC5-9BD3-B60B4437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Snelheid</a:t>
            </a:r>
            <a:r>
              <a:rPr lang="en-US" b="1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7BD7F-385A-4138-B38C-CDDFF203E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Franklin Gothic Book" panose="020B0503020102020204" pitchFamily="34" charset="0"/>
              <a:buNone/>
            </a:pPr>
            <a:r>
              <a:rPr lang="en-US" dirty="0" err="1"/>
              <a:t>Als</a:t>
            </a:r>
            <a:r>
              <a:rPr lang="en-US" dirty="0"/>
              <a:t> je 10 km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afleggen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gaat</a:t>
            </a:r>
            <a:r>
              <a:rPr lang="en-US" dirty="0"/>
              <a:t> 5 km per </a:t>
            </a:r>
            <a:r>
              <a:rPr lang="en-US" dirty="0" err="1"/>
              <a:t>uur</a:t>
            </a:r>
            <a:r>
              <a:rPr lang="en-US" dirty="0"/>
              <a:t>. </a:t>
            </a:r>
            <a:r>
              <a:rPr lang="en-US" dirty="0" err="1"/>
              <a:t>Hoelang</a:t>
            </a:r>
            <a:r>
              <a:rPr lang="en-US" dirty="0"/>
              <a:t> ben je dan </a:t>
            </a:r>
            <a:r>
              <a:rPr lang="en-US" dirty="0" err="1"/>
              <a:t>bezig</a:t>
            </a:r>
            <a:r>
              <a:rPr lang="en-US" dirty="0"/>
              <a:t>?</a:t>
            </a:r>
          </a:p>
          <a:p>
            <a:pPr marL="0">
              <a:buFont typeface="Franklin Gothic Book" panose="020B0503020102020204" pitchFamily="34" charset="0"/>
              <a:buNone/>
            </a:pPr>
            <a:endParaRPr lang="en-US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dirty="0" err="1"/>
              <a:t>Als</a:t>
            </a:r>
            <a:r>
              <a:rPr lang="en-US" dirty="0"/>
              <a:t> je 35 km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afleggen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gaat</a:t>
            </a:r>
            <a:r>
              <a:rPr lang="en-US" dirty="0"/>
              <a:t> 5 km per </a:t>
            </a:r>
            <a:r>
              <a:rPr lang="en-US" dirty="0" err="1"/>
              <a:t>uur</a:t>
            </a:r>
            <a:r>
              <a:rPr lang="en-US" dirty="0"/>
              <a:t>. </a:t>
            </a:r>
            <a:r>
              <a:rPr lang="en-US" dirty="0" err="1"/>
              <a:t>Hoelang</a:t>
            </a:r>
            <a:r>
              <a:rPr lang="en-US" dirty="0"/>
              <a:t> ben je dan </a:t>
            </a:r>
            <a:r>
              <a:rPr lang="en-US" dirty="0" err="1"/>
              <a:t>bezig</a:t>
            </a:r>
            <a:r>
              <a:rPr lang="en-US" dirty="0"/>
              <a:t>?</a:t>
            </a:r>
          </a:p>
          <a:p>
            <a:pPr marL="0">
              <a:buFont typeface="Franklin Gothic Book" panose="020B0503020102020204" pitchFamily="34" charset="0"/>
              <a:buNone/>
            </a:pPr>
            <a:endParaRPr lang="en-US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dirty="0" err="1"/>
              <a:t>Als</a:t>
            </a:r>
            <a:r>
              <a:rPr lang="en-US" dirty="0"/>
              <a:t> je 185 km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afleggen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gaat</a:t>
            </a:r>
            <a:r>
              <a:rPr lang="en-US" dirty="0"/>
              <a:t> 15km per </a:t>
            </a:r>
            <a:r>
              <a:rPr lang="en-US" dirty="0" err="1"/>
              <a:t>uur</a:t>
            </a:r>
            <a:r>
              <a:rPr lang="en-US" dirty="0"/>
              <a:t>. </a:t>
            </a:r>
            <a:r>
              <a:rPr lang="en-US" dirty="0" err="1"/>
              <a:t>Hoelang</a:t>
            </a:r>
            <a:r>
              <a:rPr lang="en-US" dirty="0"/>
              <a:t> ben je dan </a:t>
            </a:r>
            <a:r>
              <a:rPr lang="en-US" dirty="0" err="1"/>
              <a:t>bezig</a:t>
            </a:r>
            <a:r>
              <a:rPr lang="en-US" dirty="0"/>
              <a:t>? </a:t>
            </a:r>
          </a:p>
        </p:txBody>
      </p:sp>
      <p:pic>
        <p:nvPicPr>
          <p:cNvPr id="9" name="Graphic 8" descr="Gebalde vuist">
            <a:extLst>
              <a:ext uri="{FF2B5EF4-FFF2-40B4-BE49-F238E27FC236}">
                <a16:creationId xmlns:a16="http://schemas.microsoft.com/office/drawing/2014/main" id="{E911BD6A-EF49-4BEE-AE57-A469ACA8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113" y="277167"/>
            <a:ext cx="2629550" cy="2629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Graphic 4" descr="Fietsen">
            <a:extLst>
              <a:ext uri="{FF2B5EF4-FFF2-40B4-BE49-F238E27FC236}">
                <a16:creationId xmlns:a16="http://schemas.microsoft.com/office/drawing/2014/main" id="{A0043850-5B60-4B6A-8BC2-8C1EF15A5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7481" y="2554112"/>
            <a:ext cx="1749776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Graphic 6" descr="Lopen">
            <a:extLst>
              <a:ext uri="{FF2B5EF4-FFF2-40B4-BE49-F238E27FC236}">
                <a16:creationId xmlns:a16="http://schemas.microsoft.com/office/drawing/2014/main" id="{734F83D9-8EE3-4287-BE85-A2530CAFF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7481" y="4479998"/>
            <a:ext cx="1749776" cy="174977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EF78B4E-881A-488C-9556-3C5B03F940E2}"/>
              </a:ext>
            </a:extLst>
          </p:cNvPr>
          <p:cNvSpPr txBox="1"/>
          <p:nvPr/>
        </p:nvSpPr>
        <p:spPr>
          <a:xfrm>
            <a:off x="7612261" y="3174957"/>
            <a:ext cx="235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15km/uur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FE52FE-23DE-44CC-9045-F3C84E8E6D75}"/>
              </a:ext>
            </a:extLst>
          </p:cNvPr>
          <p:cNvSpPr txBox="1"/>
          <p:nvPr/>
        </p:nvSpPr>
        <p:spPr>
          <a:xfrm>
            <a:off x="7612261" y="5016478"/>
            <a:ext cx="235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5km/uur</a:t>
            </a:r>
          </a:p>
        </p:txBody>
      </p:sp>
    </p:spTree>
    <p:extLst>
      <p:ext uri="{BB962C8B-B14F-4D97-AF65-F5344CB8AC3E}">
        <p14:creationId xmlns:p14="http://schemas.microsoft.com/office/powerpoint/2010/main" val="11877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4C08-7FDE-483F-B9A3-FA1CED4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FB293-11DD-4E32-9655-E736F0BB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HUISWERK</a:t>
            </a:r>
            <a:r>
              <a:rPr lang="en-US" sz="8000" dirty="0"/>
              <a:t>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DBDF0-CE6F-4EDD-B3E2-0CB7CF8D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001" y="5437301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200" cap="all" spc="200" dirty="0" err="1">
                <a:latin typeface="+mj-lt"/>
              </a:rPr>
              <a:t>Opgaven</a:t>
            </a:r>
            <a:r>
              <a:rPr lang="en-US" sz="3200" cap="all" spc="200" dirty="0">
                <a:latin typeface="+mj-lt"/>
              </a:rPr>
              <a:t> 10-19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539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Les 2.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>
                <a:solidFill>
                  <a:schemeClr val="tx1"/>
                </a:solidFill>
                <a:latin typeface="+mj-lt"/>
              </a:rPr>
              <a:t>De berg over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9886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614F2-F3AC-4F2A-8F14-50224E2F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de vakantie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ACAA2-C1EF-4563-8C38-863E2F16B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b="1" dirty="0"/>
              <a:t>KOERS			SCHAAL			SNELHEID</a:t>
            </a:r>
          </a:p>
        </p:txBody>
      </p:sp>
    </p:spTree>
    <p:extLst>
      <p:ext uri="{BB962C8B-B14F-4D97-AF65-F5344CB8AC3E}">
        <p14:creationId xmlns:p14="http://schemas.microsoft.com/office/powerpoint/2010/main" val="419422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555E46-0739-41EA-860C-5345C07DB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14857" r="25429" b="1523"/>
          <a:stretch/>
        </p:blipFill>
        <p:spPr>
          <a:xfrm>
            <a:off x="1432852" y="437605"/>
            <a:ext cx="5564777" cy="5734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8C511-2DD9-4DCF-A631-EEBDD04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015" y="590005"/>
            <a:ext cx="3690651" cy="635428"/>
          </a:xfrm>
        </p:spPr>
        <p:txBody>
          <a:bodyPr>
            <a:normAutofit fontScale="90000"/>
          </a:bodyPr>
          <a:lstStyle/>
          <a:p>
            <a:r>
              <a:rPr lang="nl-NL" dirty="0"/>
              <a:t>Oefening	</a:t>
            </a:r>
          </a:p>
        </p:txBody>
      </p:sp>
      <p:pic>
        <p:nvPicPr>
          <p:cNvPr id="6" name="Koershoekmeter 1" descr="C:\Users\Wies\AppData\Local\Temp\koershoekmeter.png">
            <a:extLst>
              <a:ext uri="{FF2B5EF4-FFF2-40B4-BE49-F238E27FC236}">
                <a16:creationId xmlns:a16="http://schemas.microsoft.com/office/drawing/2014/main" id="{1A7965F8-959B-4B46-954C-7A6F518F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 bwMode="auto">
          <a:xfrm>
            <a:off x="12401774" y="-444295"/>
            <a:ext cx="4586391" cy="44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183E856-F74E-40CA-88DF-9F881FE17BEB}"/>
              </a:ext>
            </a:extLst>
          </p:cNvPr>
          <p:cNvCxnSpPr>
            <a:cxnSpLocks/>
          </p:cNvCxnSpPr>
          <p:nvPr/>
        </p:nvCxnSpPr>
        <p:spPr>
          <a:xfrm flipV="1">
            <a:off x="2604407" y="1094014"/>
            <a:ext cx="1771650" cy="289015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15">
            <a:extLst>
              <a:ext uri="{FF2B5EF4-FFF2-40B4-BE49-F238E27FC236}">
                <a16:creationId xmlns:a16="http://schemas.microsoft.com/office/drawing/2014/main" id="{C1100E5E-FA2E-4F58-B3D4-C420AE773EF1}"/>
              </a:ext>
            </a:extLst>
          </p:cNvPr>
          <p:cNvGrpSpPr/>
          <p:nvPr/>
        </p:nvGrpSpPr>
        <p:grpSpPr>
          <a:xfrm rot="3063709">
            <a:off x="12860868" y="429221"/>
            <a:ext cx="3668199" cy="2977462"/>
            <a:chOff x="-2848498" y="1894912"/>
            <a:chExt cx="5830706" cy="4623013"/>
          </a:xfrm>
        </p:grpSpPr>
        <p:cxnSp>
          <p:nvCxnSpPr>
            <p:cNvPr id="27" name="Rode lijn">
              <a:extLst>
                <a:ext uri="{FF2B5EF4-FFF2-40B4-BE49-F238E27FC236}">
                  <a16:creationId xmlns:a16="http://schemas.microsoft.com/office/drawing/2014/main" id="{CEDEB103-C594-4B6C-9FAF-5DD86FCCC999}"/>
                </a:ext>
              </a:extLst>
            </p:cNvPr>
            <p:cNvCxnSpPr/>
            <p:nvPr/>
          </p:nvCxnSpPr>
          <p:spPr>
            <a:xfrm>
              <a:off x="-2848498" y="1894912"/>
              <a:ext cx="2920796" cy="232486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de lijn">
              <a:extLst>
                <a:ext uri="{FF2B5EF4-FFF2-40B4-BE49-F238E27FC236}">
                  <a16:creationId xmlns:a16="http://schemas.microsoft.com/office/drawing/2014/main" id="{41A9AFE7-CFCD-4537-B7D5-7036F36BD3E5}"/>
                </a:ext>
              </a:extLst>
            </p:cNvPr>
            <p:cNvCxnSpPr/>
            <p:nvPr/>
          </p:nvCxnSpPr>
          <p:spPr>
            <a:xfrm>
              <a:off x="61412" y="4193057"/>
              <a:ext cx="2920796" cy="2324868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652F61F3-65B5-4C52-844C-B42803DA196E}"/>
              </a:ext>
            </a:extLst>
          </p:cNvPr>
          <p:cNvSpPr txBox="1"/>
          <p:nvPr/>
        </p:nvSpPr>
        <p:spPr>
          <a:xfrm>
            <a:off x="7353709" y="1779599"/>
            <a:ext cx="3570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dirty="0"/>
              <a:t>teken de koers als een boot vanuit Medemblik vertrekt naar Makkum </a:t>
            </a:r>
          </a:p>
          <a:p>
            <a:pPr marL="342900" indent="-342900">
              <a:buAutoNum type="alphaLcPeriod"/>
            </a:pPr>
            <a:r>
              <a:rPr lang="nl-NL" dirty="0"/>
              <a:t>Welke koers hoort hierbij?</a:t>
            </a:r>
          </a:p>
          <a:p>
            <a:endParaRPr lang="nl-NL" dirty="0"/>
          </a:p>
          <a:p>
            <a:pPr marL="342900" indent="-342900">
              <a:buAutoNum type="alphaLcPeriod" startAt="3"/>
            </a:pPr>
            <a:endParaRPr lang="nl-NL" dirty="0"/>
          </a:p>
        </p:txBody>
      </p:sp>
      <p:pic>
        <p:nvPicPr>
          <p:cNvPr id="12" name="Picture 2" descr="faber castell jumbo potlood zeskantighb">
            <a:extLst>
              <a:ext uri="{FF2B5EF4-FFF2-40B4-BE49-F238E27FC236}">
                <a16:creationId xmlns:a16="http://schemas.microsoft.com/office/drawing/2014/main" id="{CB3314CE-A389-487D-B915-DA7E48BB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617">
            <a:off x="12763988" y="2411296"/>
            <a:ext cx="4033801" cy="40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eodriehoek - Wikipedia">
            <a:extLst>
              <a:ext uri="{FF2B5EF4-FFF2-40B4-BE49-F238E27FC236}">
                <a16:creationId xmlns:a16="http://schemas.microsoft.com/office/drawing/2014/main" id="{34FF70E5-2426-4391-8822-5A76B8A3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04" y="6290309"/>
            <a:ext cx="6060276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CD16DFD7-F83D-47BE-BCB7-ECC1B26BF8A9}"/>
              </a:ext>
            </a:extLst>
          </p:cNvPr>
          <p:cNvCxnSpPr/>
          <p:nvPr/>
        </p:nvCxnSpPr>
        <p:spPr>
          <a:xfrm flipV="1">
            <a:off x="2577374" y="2174240"/>
            <a:ext cx="0" cy="18292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97865 -0.5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32" y="-25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1.13125 -0.1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6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125 -0.14421 L -0.98594 -0.5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-2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9805 3.7037E-7 C -0.72136 3.7037E-7 -0.9957 0.08356 -0.9957 0.15255 L -0.9957 0.30718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5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9727 -7.40741E-7 C -0.72005 -7.40741E-7 -0.99414 0.09005 -0.99414 0.16412 L -0.99414 0.33009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1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24163-1D69-4D4D-8700-1EC7B6C6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156" y="286603"/>
            <a:ext cx="3693523" cy="1450757"/>
          </a:xfrm>
        </p:spPr>
        <p:txBody>
          <a:bodyPr/>
          <a:lstStyle/>
          <a:p>
            <a:r>
              <a:rPr lang="nl-NL" dirty="0"/>
              <a:t>Schaal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BC41BF-AD38-4CE2-B05D-A8FC15841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80" y="1926581"/>
            <a:ext cx="10058400" cy="4023360"/>
          </a:xfrm>
        </p:spPr>
        <p:txBody>
          <a:bodyPr/>
          <a:lstStyle/>
          <a:p>
            <a:pPr marL="0" indent="0" algn="r">
              <a:buNone/>
            </a:pPr>
            <a:r>
              <a:rPr lang="nl-NL" dirty="0"/>
              <a:t>Een kaart is getekend met schaal 1:100. Wat betekent dit?</a:t>
            </a:r>
          </a:p>
          <a:p>
            <a:pPr marL="0" indent="0" algn="r">
              <a:buNone/>
            </a:pPr>
            <a:r>
              <a:rPr lang="nl-NL" dirty="0"/>
              <a:t>Hoeveel m in het echt is 4 cm op de kaart?</a:t>
            </a:r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1B4D4240-1731-4087-9470-3B930BC8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740"/>
            <a:ext cx="9927771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379C3-30D3-4100-A0E7-1F4829FB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Snelheid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8DE30D-7749-4E03-BB83-D5E243402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480" y="2030122"/>
            <a:ext cx="4927601" cy="212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De afstand over de weg is 1,2 keer de afstand hemelsbreed!</a:t>
            </a:r>
          </a:p>
        </p:txBody>
      </p:sp>
      <p:pic>
        <p:nvPicPr>
          <p:cNvPr id="10" name="Graphic 9" descr="Gebalde vuist">
            <a:extLst>
              <a:ext uri="{FF2B5EF4-FFF2-40B4-BE49-F238E27FC236}">
                <a16:creationId xmlns:a16="http://schemas.microsoft.com/office/drawing/2014/main" id="{66576354-93E8-4F54-86BC-2511E1A1F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9618" y="1828304"/>
            <a:ext cx="1311780" cy="13117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84E7A7A-2FE7-49E7-B5D6-35B8CA061BF6}"/>
              </a:ext>
            </a:extLst>
          </p:cNvPr>
          <p:cNvSpPr/>
          <p:nvPr/>
        </p:nvSpPr>
        <p:spPr>
          <a:xfrm>
            <a:off x="5974081" y="0"/>
            <a:ext cx="6217919" cy="633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 descr="Fietsen">
            <a:extLst>
              <a:ext uri="{FF2B5EF4-FFF2-40B4-BE49-F238E27FC236}">
                <a16:creationId xmlns:a16="http://schemas.microsoft.com/office/drawing/2014/main" id="{189FF8AF-F445-4ABE-B250-E04C9FA8C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5229" y="78528"/>
            <a:ext cx="1749776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phic 7" descr="Lopen">
            <a:extLst>
              <a:ext uri="{FF2B5EF4-FFF2-40B4-BE49-F238E27FC236}">
                <a16:creationId xmlns:a16="http://schemas.microsoft.com/office/drawing/2014/main" id="{2F00107D-A282-451E-95A5-CA3C2225F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6172" y="1609306"/>
            <a:ext cx="1749776" cy="17497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165BB1C-977C-4CA2-A4E1-0CC92F70E867}"/>
              </a:ext>
            </a:extLst>
          </p:cNvPr>
          <p:cNvSpPr txBox="1"/>
          <p:nvPr/>
        </p:nvSpPr>
        <p:spPr>
          <a:xfrm>
            <a:off x="7374482" y="881349"/>
            <a:ext cx="235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15km/uur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25C64A-8F5B-4C8D-B475-3B00860BCEBD}"/>
              </a:ext>
            </a:extLst>
          </p:cNvPr>
          <p:cNvSpPr txBox="1"/>
          <p:nvPr/>
        </p:nvSpPr>
        <p:spPr>
          <a:xfrm>
            <a:off x="7210530" y="2161028"/>
            <a:ext cx="235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5km/uur</a:t>
            </a:r>
          </a:p>
        </p:txBody>
      </p:sp>
      <p:pic>
        <p:nvPicPr>
          <p:cNvPr id="12" name="Graphic 11" descr="Gebalde vuist">
            <a:extLst>
              <a:ext uri="{FF2B5EF4-FFF2-40B4-BE49-F238E27FC236}">
                <a16:creationId xmlns:a16="http://schemas.microsoft.com/office/drawing/2014/main" id="{02E8DB2A-01F4-46FB-9A6A-1AA1F8315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5601" y="471052"/>
            <a:ext cx="1311780" cy="13117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Graphic 12" descr="Gebalde vuist">
            <a:extLst>
              <a:ext uri="{FF2B5EF4-FFF2-40B4-BE49-F238E27FC236}">
                <a16:creationId xmlns:a16="http://schemas.microsoft.com/office/drawing/2014/main" id="{2742BB7E-4809-467E-830A-38FBF3B6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8963" y="1856870"/>
            <a:ext cx="1311780" cy="13117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0C1874C-D371-4672-A3A6-8E6D51E6CDC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083" t="18519" r="35916" b="5778"/>
          <a:stretch/>
        </p:blipFill>
        <p:spPr>
          <a:xfrm>
            <a:off x="6249101" y="-11313"/>
            <a:ext cx="5952899" cy="688062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B532024-A8FB-462A-9EE2-41DE25C976CC}"/>
              </a:ext>
            </a:extLst>
          </p:cNvPr>
          <p:cNvSpPr txBox="1"/>
          <p:nvPr/>
        </p:nvSpPr>
        <p:spPr>
          <a:xfrm>
            <a:off x="6642100" y="3721777"/>
            <a:ext cx="491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je 15 km moet lopen, hoelang ben je dan onderweg?</a:t>
            </a:r>
          </a:p>
          <a:p>
            <a:endParaRPr lang="nl-NL" dirty="0"/>
          </a:p>
          <a:p>
            <a:r>
              <a:rPr lang="nl-NL" dirty="0"/>
              <a:t>Als je 45 km moet fietsen, hoelang ben je dan onderweg?</a:t>
            </a:r>
          </a:p>
        </p:txBody>
      </p:sp>
    </p:spTree>
    <p:extLst>
      <p:ext uri="{BB962C8B-B14F-4D97-AF65-F5344CB8AC3E}">
        <p14:creationId xmlns:p14="http://schemas.microsoft.com/office/powerpoint/2010/main" val="27318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25026 0 C -0.36237 0 -0.50039 0.05255 -0.50039 0.0956 L -0.50039 0.1912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95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our de France 2019: Het parcours en alle etappes - Fiets.nl">
            <a:extLst>
              <a:ext uri="{FF2B5EF4-FFF2-40B4-BE49-F238E27FC236}">
                <a16:creationId xmlns:a16="http://schemas.microsoft.com/office/drawing/2014/main" id="{1135829B-3684-4EE2-AF8E-1A5434E820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18360"/>
          <a:stretch/>
        </p:blipFill>
        <p:spPr bwMode="auto">
          <a:xfrm>
            <a:off x="725029" y="40760"/>
            <a:ext cx="10829033" cy="48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705791-BA35-4A7A-A2F9-5FD0EF08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Fietsen over een berg	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Etappe 8: peloton wacht zeven beklimmingen en 4.000 hoogtemeters | NOS">
            <a:extLst>
              <a:ext uri="{FF2B5EF4-FFF2-40B4-BE49-F238E27FC236}">
                <a16:creationId xmlns:a16="http://schemas.microsoft.com/office/drawing/2014/main" id="{8AA33747-263C-49FB-B1C2-01023EAF3F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09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A7B4C2-F95D-4353-96C9-C2E11B3D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Hoe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ziet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deze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taart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 van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boven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uit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pic>
        <p:nvPicPr>
          <p:cNvPr id="7" name="Tijdelijke aanduiding voor afbeelding 6" descr="Afbeelding met binnen, tafel, taart, trein&#10;&#10;Automatisch gegenereerde beschrijving">
            <a:extLst>
              <a:ext uri="{FF2B5EF4-FFF2-40B4-BE49-F238E27FC236}">
                <a16:creationId xmlns:a16="http://schemas.microsoft.com/office/drawing/2014/main" id="{5B8D3343-8320-40D3-A2D4-BA65A84F5E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722" r="19254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>
            <a:extLst>
              <a:ext uri="{FF2B5EF4-FFF2-40B4-BE49-F238E27FC236}">
                <a16:creationId xmlns:a16="http://schemas.microsoft.com/office/drawing/2014/main" id="{A52B4B76-7E62-418A-B922-297C469BFC8D}"/>
              </a:ext>
            </a:extLst>
          </p:cNvPr>
          <p:cNvSpPr/>
          <p:nvPr/>
        </p:nvSpPr>
        <p:spPr>
          <a:xfrm>
            <a:off x="6627223" y="2734396"/>
            <a:ext cx="3258457" cy="30249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83914BD-F9D1-4883-9488-F655D7A904F3}"/>
              </a:ext>
            </a:extLst>
          </p:cNvPr>
          <p:cNvSpPr/>
          <p:nvPr/>
        </p:nvSpPr>
        <p:spPr>
          <a:xfrm>
            <a:off x="6956786" y="3021460"/>
            <a:ext cx="2607510" cy="24714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F4DB555C-7A3A-4104-8758-A21EF5F66243}"/>
              </a:ext>
            </a:extLst>
          </p:cNvPr>
          <p:cNvSpPr/>
          <p:nvPr/>
        </p:nvSpPr>
        <p:spPr>
          <a:xfrm>
            <a:off x="7621312" y="3671883"/>
            <a:ext cx="1270277" cy="11499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3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661E85-5CA7-4854-9F95-8A48FBEF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884" y="725056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Cakeboss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Cake Talk: Reality Baking: Three Dirty Little Secrets">
            <a:extLst>
              <a:ext uri="{FF2B5EF4-FFF2-40B4-BE49-F238E27FC236}">
                <a16:creationId xmlns:a16="http://schemas.microsoft.com/office/drawing/2014/main" id="{2B00626A-9859-4A7B-B9DC-D75278F39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0444" y="17712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2F0C8B1-6069-429D-8F22-283217D4B8BD}"/>
              </a:ext>
            </a:extLst>
          </p:cNvPr>
          <p:cNvSpPr/>
          <p:nvPr/>
        </p:nvSpPr>
        <p:spPr>
          <a:xfrm>
            <a:off x="1933164" y="790768"/>
            <a:ext cx="4607923" cy="257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37FE44D-ABDF-4BC8-BC64-C9E93652891D}"/>
              </a:ext>
            </a:extLst>
          </p:cNvPr>
          <p:cNvSpPr/>
          <p:nvPr/>
        </p:nvSpPr>
        <p:spPr>
          <a:xfrm>
            <a:off x="3020284" y="790768"/>
            <a:ext cx="2753360" cy="257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3BC25D2-AE39-4092-ABA4-7719C1982C19}"/>
              </a:ext>
            </a:extLst>
          </p:cNvPr>
          <p:cNvSpPr txBox="1"/>
          <p:nvPr/>
        </p:nvSpPr>
        <p:spPr>
          <a:xfrm>
            <a:off x="2090376" y="1771208"/>
            <a:ext cx="5054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1		4					  4		2													</a:t>
            </a:r>
          </a:p>
        </p:txBody>
      </p:sp>
    </p:spTree>
    <p:extLst>
      <p:ext uri="{BB962C8B-B14F-4D97-AF65-F5344CB8AC3E}">
        <p14:creationId xmlns:p14="http://schemas.microsoft.com/office/powerpoint/2010/main" val="21984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47D36-E6BC-415C-B911-2C21FD0E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Overzichtzoom 4">
                <a:extLst>
                  <a:ext uri="{FF2B5EF4-FFF2-40B4-BE49-F238E27FC236}">
                    <a16:creationId xmlns:a16="http://schemas.microsoft.com/office/drawing/2014/main" id="{055D2DFD-77AC-4541-8D01-FD5E06EAD7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8757263"/>
                  </p:ext>
                </p:extLst>
              </p:nvPr>
            </p:nvGraphicFramePr>
            <p:xfrm>
              <a:off x="1096963" y="1846263"/>
              <a:ext cx="10058400" cy="4022725"/>
            </p:xfrm>
            <a:graphic>
              <a:graphicData uri="http://schemas.microsoft.com/office/powerpoint/2016/summaryzoom">
                <psuz:summaryZm>
                  <psuz:summaryZmObj sectionId="{25F67664-EFC1-4A51-8720-197318269BF2}">
                    <psuz:zmPr id="{B0005F62-EB9F-44BF-B637-5CCEC436F74E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0568" y="120683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0B84CD7-B6DD-4A55-8D9F-2C813395E7C5}">
                    <psuz:zmPr id="{D6864E56-35A8-481F-8C2B-AE45D126A6CF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56474" y="120683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2DB7E32-22E0-419D-B233-D91616592B96}">
                    <psuz:zmPr id="{9085E189-FCBB-43CB-B2D7-6E7EA0721BC9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82380" y="120683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F4B6038-6E8C-44BD-9D80-AC6EDA55D9E9}">
                    <psuz:zmPr id="{E366EC8E-B30F-4217-9F13-6649058604C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0568" y="1407954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6CFD1D9-39A7-463F-A92E-5AFD5F00B19F}">
                    <psuz:zmPr id="{1A204F1D-3D22-4185-BED6-680A32D1FC58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56474" y="1407954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EC2E3C2-39A7-46C9-A0A1-1D172A3C8EDA}">
                    <psuz:zmPr id="{DAE96CD5-3807-409F-9BB7-8F594DCC9C69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82380" y="1407954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03C1378-802B-4FD9-9AD4-9756D7B94BA0}">
                    <psuz:zmPr id="{E4C34E36-09C5-48E2-9D4E-CFD056518B49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30568" y="2695225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D2E0F48-512B-4B1B-991B-6BA789F701B3}">
                    <psuz:zmPr id="{E667574E-9201-4BB0-A2C2-3A3994372AF8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56474" y="2695225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FB1890D-A916-4804-AC0B-6C18F901C4AA}">
                    <psuz:zmPr id="{C6813CBB-B0F2-49CA-886D-6D5B294FFFF3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82380" y="2695225"/>
                          <a:ext cx="2145452" cy="12068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Overzichtzoom 4">
                <a:extLst>
                  <a:ext uri="{FF2B5EF4-FFF2-40B4-BE49-F238E27FC236}">
                    <a16:creationId xmlns:a16="http://schemas.microsoft.com/office/drawing/2014/main" id="{055D2DFD-77AC-4541-8D01-FD5E06EAD75F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096963" y="1846263"/>
                <a:ext cx="10058400" cy="4022725"/>
                <a:chOff x="1096963" y="1846263"/>
                <a:chExt cx="10058400" cy="4022725"/>
              </a:xfrm>
            </p:grpSpPr>
            <p:pic>
              <p:nvPicPr>
                <p:cNvPr id="3" name="Afbeelding 3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27531" y="1966946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Afbeelding 4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53437" y="1966946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Afbeelding 6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79343" y="1966946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Afbeelding 7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27531" y="3254217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Afbeelding 8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53437" y="3254217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Afbeelding 9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79343" y="3254217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Afbeelding 10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27531" y="4541488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Afbeelding 11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53437" y="4541488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Afbeelding 12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79343" y="4541488"/>
                  <a:ext cx="2145452" cy="120681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05008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">
            <a:extLst>
              <a:ext uri="{FF2B5EF4-FFF2-40B4-BE49-F238E27FC236}">
                <a16:creationId xmlns:a16="http://schemas.microsoft.com/office/drawing/2014/main" id="{A2B7CDEB-5CB6-4CD7-A878-C8D41F72E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F7E1CCD8-0D33-4ABA-932F-523A57336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C3CE3642-C95C-4498-82FE-58F4A5B74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9661E85-5CA7-4854-9F95-8A48FBEF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Cakeboss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33C6766A-D2B7-4B3B-A34B-17B4CEBAB5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5" t="-156" r="1" b="159"/>
          <a:stretch/>
        </p:blipFill>
        <p:spPr>
          <a:xfrm>
            <a:off x="6547757" y="1845894"/>
            <a:ext cx="4607923" cy="34710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92F97D-A2DF-43E9-A2CC-8E70AA6A6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17" t="2029" r="1750" b="-2029"/>
          <a:stretch/>
        </p:blipFill>
        <p:spPr>
          <a:xfrm>
            <a:off x="1036320" y="1949772"/>
            <a:ext cx="4607923" cy="3471012"/>
          </a:xfrm>
          <a:prstGeom prst="rect">
            <a:avLst/>
          </a:prstGeom>
        </p:spPr>
      </p:pic>
      <p:sp>
        <p:nvSpPr>
          <p:cNvPr id="5" name="AutoShape 2" descr="Cake Talk: Reality Baking: Three Dirty Little Secrets">
            <a:extLst>
              <a:ext uri="{FF2B5EF4-FFF2-40B4-BE49-F238E27FC236}">
                <a16:creationId xmlns:a16="http://schemas.microsoft.com/office/drawing/2014/main" id="{2B00626A-9859-4A7B-B9DC-D75278F39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53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82DF6-1093-4C14-A157-B03C567A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2437"/>
          </a:xfrm>
        </p:spPr>
        <p:txBody>
          <a:bodyPr/>
          <a:lstStyle/>
          <a:p>
            <a:r>
              <a:rPr lang="nl-NL" dirty="0"/>
              <a:t>En nu van een berg!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A4797-EF93-43DF-9350-18A697AF8F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2AC31B-F815-4F8A-89C8-789B0C67DF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5120CC-0196-4115-A117-ED14241F4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06" t="24449" r="6991" b="16904"/>
          <a:stretch/>
        </p:blipFill>
        <p:spPr>
          <a:xfrm>
            <a:off x="6750214" y="1402080"/>
            <a:ext cx="4937760" cy="4450262"/>
          </a:xfrm>
          <a:prstGeom prst="rect">
            <a:avLst/>
          </a:prstGeom>
        </p:spPr>
      </p:pic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9FC17417-3242-4819-815C-F10045AFD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9" t="21905" r="6991" b="16904"/>
          <a:stretch/>
        </p:blipFill>
        <p:spPr>
          <a:xfrm>
            <a:off x="625953" y="1209040"/>
            <a:ext cx="11062021" cy="46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634687CE-C839-4757-8B56-E813B2983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56" r="29025" b="26578"/>
          <a:stretch/>
        </p:blipFill>
        <p:spPr>
          <a:xfrm>
            <a:off x="3019251" y="799559"/>
            <a:ext cx="9347452" cy="434608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183B232-CED6-4436-BE94-D6F973E259B5}"/>
              </a:ext>
            </a:extLst>
          </p:cNvPr>
          <p:cNvSpPr txBox="1"/>
          <p:nvPr/>
        </p:nvSpPr>
        <p:spPr>
          <a:xfrm>
            <a:off x="220294" y="1832583"/>
            <a:ext cx="3021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 ongeveer welke hoogte ligt: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Parkeerplaats ZC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T- Toys Achterhoek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Vragender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Vrijdag Kottertechniek</a:t>
            </a:r>
          </a:p>
        </p:txBody>
      </p:sp>
    </p:spTree>
    <p:extLst>
      <p:ext uri="{BB962C8B-B14F-4D97-AF65-F5344CB8AC3E}">
        <p14:creationId xmlns:p14="http://schemas.microsoft.com/office/powerpoint/2010/main" val="84512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4C08-7FDE-483F-B9A3-FA1CED4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FB293-11DD-4E32-9655-E736F0BB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HUISWERK</a:t>
            </a:r>
            <a:r>
              <a:rPr lang="en-US" sz="8000" dirty="0"/>
              <a:t>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DBDF0-CE6F-4EDD-B3E2-0CB7CF8D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001" y="5437301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200" cap="all" spc="200" dirty="0">
                <a:latin typeface="+mj-lt"/>
              </a:rPr>
              <a:t>24-30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180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Les 3.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>
                <a:solidFill>
                  <a:schemeClr val="tx1"/>
                </a:solidFill>
                <a:latin typeface="+mj-lt"/>
              </a:rPr>
              <a:t>De berg door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1009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our de France 2019: Het parcours en alle etappes - Fiets.nl">
            <a:extLst>
              <a:ext uri="{FF2B5EF4-FFF2-40B4-BE49-F238E27FC236}">
                <a16:creationId xmlns:a16="http://schemas.microsoft.com/office/drawing/2014/main" id="{1135829B-3684-4EE2-AF8E-1A5434E820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18360"/>
          <a:stretch/>
        </p:blipFill>
        <p:spPr bwMode="auto">
          <a:xfrm>
            <a:off x="725029" y="40760"/>
            <a:ext cx="10829033" cy="48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705791-BA35-4A7A-A2F9-5FD0EF08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Fietsen over een berg	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Etappe 8: peloton wacht zeven beklimmingen en 4.000 hoogtemeters | NOS">
            <a:extLst>
              <a:ext uri="{FF2B5EF4-FFF2-40B4-BE49-F238E27FC236}">
                <a16:creationId xmlns:a16="http://schemas.microsoft.com/office/drawing/2014/main" id="{8AA33747-263C-49FB-B1C2-01023EAF3F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346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82DF6-1093-4C14-A157-B03C567A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2437"/>
          </a:xfrm>
        </p:spPr>
        <p:txBody>
          <a:bodyPr/>
          <a:lstStyle/>
          <a:p>
            <a:r>
              <a:rPr lang="nl-NL" dirty="0"/>
              <a:t>En nu van een berg!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A4797-EF93-43DF-9350-18A697AF8F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2AC31B-F815-4F8A-89C8-789B0C67DF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5120CC-0196-4115-A117-ED14241F4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06" t="24449" r="6991" b="16904"/>
          <a:stretch/>
        </p:blipFill>
        <p:spPr>
          <a:xfrm>
            <a:off x="6750214" y="1402080"/>
            <a:ext cx="4937760" cy="4450262"/>
          </a:xfrm>
          <a:prstGeom prst="rect">
            <a:avLst/>
          </a:prstGeom>
        </p:spPr>
      </p:pic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9FC17417-3242-4819-815C-F10045AFD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9" t="21905" r="6991" b="16904"/>
          <a:stretch/>
        </p:blipFill>
        <p:spPr>
          <a:xfrm>
            <a:off x="564989" y="1209040"/>
            <a:ext cx="11062021" cy="46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5529-F6F6-46AD-99FD-79E45721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6603"/>
            <a:ext cx="10488929" cy="1450757"/>
          </a:xfrm>
        </p:spPr>
        <p:txBody>
          <a:bodyPr/>
          <a:lstStyle/>
          <a:p>
            <a:r>
              <a:rPr lang="nl-NL" dirty="0"/>
              <a:t>Verticale Doorsnede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0DB34C-8708-42F5-84B1-C7695B31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>
            <a:off x="249998" y="2495558"/>
            <a:ext cx="5528681" cy="33623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A24116D-BE36-4E2D-BBE6-B60DE1A8F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 rot="358691">
            <a:off x="6515115" y="579012"/>
            <a:ext cx="4343400" cy="2641466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F934DDC-0898-43E9-8884-B5681EC60C67}"/>
              </a:ext>
            </a:extLst>
          </p:cNvPr>
          <p:cNvCxnSpPr/>
          <p:nvPr/>
        </p:nvCxnSpPr>
        <p:spPr>
          <a:xfrm>
            <a:off x="6829422" y="3297063"/>
            <a:ext cx="0" cy="2114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AF2B7D0-6487-421A-9E79-07F2D5166431}"/>
              </a:ext>
            </a:extLst>
          </p:cNvPr>
          <p:cNvCxnSpPr>
            <a:cxnSpLocks/>
          </p:cNvCxnSpPr>
          <p:nvPr/>
        </p:nvCxnSpPr>
        <p:spPr>
          <a:xfrm flipH="1">
            <a:off x="6829426" y="5638800"/>
            <a:ext cx="3876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5890A0A9-E29B-4ADF-A0CA-58EF62841196}"/>
              </a:ext>
            </a:extLst>
          </p:cNvPr>
          <p:cNvSpPr txBox="1"/>
          <p:nvPr/>
        </p:nvSpPr>
        <p:spPr>
          <a:xfrm>
            <a:off x="5930267" y="3292301"/>
            <a:ext cx="9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Hoogte</a:t>
            </a:r>
          </a:p>
        </p:txBody>
      </p:sp>
      <p:graphicFrame>
        <p:nvGraphicFramePr>
          <p:cNvPr id="18" name="Tabel 18">
            <a:extLst>
              <a:ext uri="{FF2B5EF4-FFF2-40B4-BE49-F238E27FC236}">
                <a16:creationId xmlns:a16="http://schemas.microsoft.com/office/drawing/2014/main" id="{92A7A9C6-AB67-4165-880B-792F02ED8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78004"/>
              </p:ext>
            </p:extLst>
          </p:nvPr>
        </p:nvGraphicFramePr>
        <p:xfrm>
          <a:off x="6829422" y="3439478"/>
          <a:ext cx="381508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012">
                  <a:extLst>
                    <a:ext uri="{9D8B030D-6E8A-4147-A177-3AD203B41FA5}">
                      <a16:colId xmlns:a16="http://schemas.microsoft.com/office/drawing/2014/main" val="3003082790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863218235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3254762097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030415502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1134903221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4265113566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25182471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19868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595079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87869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26931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86360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069891"/>
                  </a:ext>
                </a:extLst>
              </a:tr>
            </a:tbl>
          </a:graphicData>
        </a:graphic>
      </p:graphicFrame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435BD0B-4740-43A3-AA05-B691A75611D6}"/>
              </a:ext>
            </a:extLst>
          </p:cNvPr>
          <p:cNvSpPr/>
          <p:nvPr/>
        </p:nvSpPr>
        <p:spPr>
          <a:xfrm>
            <a:off x="6657975" y="5391150"/>
            <a:ext cx="381000" cy="238125"/>
          </a:xfrm>
          <a:custGeom>
            <a:avLst/>
            <a:gdLst>
              <a:gd name="connsiteX0" fmla="*/ 190500 w 381000"/>
              <a:gd name="connsiteY0" fmla="*/ 238125 h 238125"/>
              <a:gd name="connsiteX1" fmla="*/ 381000 w 381000"/>
              <a:gd name="connsiteY1" fmla="*/ 133350 h 238125"/>
              <a:gd name="connsiteX2" fmla="*/ 0 w 381000"/>
              <a:gd name="connsiteY2" fmla="*/ 114300 h 238125"/>
              <a:gd name="connsiteX3" fmla="*/ 190500 w 381000"/>
              <a:gd name="connsiteY3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38125">
                <a:moveTo>
                  <a:pt x="190500" y="238125"/>
                </a:moveTo>
                <a:lnTo>
                  <a:pt x="381000" y="133350"/>
                </a:lnTo>
                <a:lnTo>
                  <a:pt x="0" y="114300"/>
                </a:lnTo>
                <a:lnTo>
                  <a:pt x="190500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2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4C08-7FDE-483F-B9A3-FA1CED4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FB293-11DD-4E32-9655-E736F0BB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/>
              <a:t>	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1FAE57D-2C41-407D-BA61-2174F5499CA0}"/>
              </a:ext>
            </a:extLst>
          </p:cNvPr>
          <p:cNvSpPr txBox="1">
            <a:spLocks/>
          </p:cNvSpPr>
          <p:nvPr/>
        </p:nvSpPr>
        <p:spPr>
          <a:xfrm>
            <a:off x="1709473" y="853957"/>
            <a:ext cx="2771273" cy="95745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/>
              <a:t>Werkblad</a:t>
            </a:r>
            <a:r>
              <a:rPr lang="nl-NL" dirty="0"/>
              <a:t> </a:t>
            </a:r>
          </a:p>
        </p:txBody>
      </p:sp>
      <p:pic>
        <p:nvPicPr>
          <p:cNvPr id="13" name="Graphic 12" descr="Vinkje">
            <a:extLst>
              <a:ext uri="{FF2B5EF4-FFF2-40B4-BE49-F238E27FC236}">
                <a16:creationId xmlns:a16="http://schemas.microsoft.com/office/drawing/2014/main" id="{9B685385-684E-42BC-BD0A-E9FB5A2EE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7658" y="3497019"/>
            <a:ext cx="592013" cy="592013"/>
          </a:xfrm>
          <a:prstGeom prst="rect">
            <a:avLst/>
          </a:prstGeom>
        </p:spPr>
      </p:pic>
      <p:pic>
        <p:nvPicPr>
          <p:cNvPr id="15" name="Graphic 14" descr="Zandloper voltooid">
            <a:extLst>
              <a:ext uri="{FF2B5EF4-FFF2-40B4-BE49-F238E27FC236}">
                <a16:creationId xmlns:a16="http://schemas.microsoft.com/office/drawing/2014/main" id="{C90A7030-E68C-43B5-83C6-B2DC8DFCD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7708" y="2741162"/>
            <a:ext cx="560416" cy="560416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2992905-F63A-48C9-855C-F9C44FF24440}"/>
              </a:ext>
            </a:extLst>
          </p:cNvPr>
          <p:cNvSpPr txBox="1"/>
          <p:nvPr/>
        </p:nvSpPr>
        <p:spPr>
          <a:xfrm>
            <a:off x="1844813" y="2082958"/>
            <a:ext cx="3300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Overleg met je buurman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96ABF5C-4B02-4842-A97F-507880AC86D1}"/>
              </a:ext>
            </a:extLst>
          </p:cNvPr>
          <p:cNvSpPr txBox="1"/>
          <p:nvPr/>
        </p:nvSpPr>
        <p:spPr>
          <a:xfrm>
            <a:off x="1882698" y="2806743"/>
            <a:ext cx="164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20 minuten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5AE7C4C-D3ED-40C3-ABEF-89A2268B5330}"/>
              </a:ext>
            </a:extLst>
          </p:cNvPr>
          <p:cNvSpPr txBox="1"/>
          <p:nvPr/>
        </p:nvSpPr>
        <p:spPr>
          <a:xfrm>
            <a:off x="1838848" y="3377528"/>
            <a:ext cx="296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Inleveren, verder met 37, 38 en 40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6251E0-C1DD-436C-9D19-F0B104166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1332" y="2019084"/>
            <a:ext cx="560416" cy="5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3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Les 4.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Afstanden</a:t>
            </a:r>
            <a:r>
              <a:rPr lang="en-US" sz="2400" cap="all" spc="200" dirty="0">
                <a:solidFill>
                  <a:schemeClr val="tx1"/>
                </a:solidFill>
                <a:latin typeface="+mj-lt"/>
              </a:rPr>
              <a:t> in 3d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3951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2"/>
                </a:solidFill>
              </a:rPr>
              <a:t>Les 1.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Windrichtingen</a:t>
            </a:r>
            <a:endParaRPr lang="en-US" sz="2400" cap="all" spc="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382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1" name="Straight Connector 76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2" name="Rectangle 78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FC8E1-A44D-41B7-9AB7-43BA0B26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Windroos</a:t>
            </a:r>
            <a:endParaRPr lang="en-US" sz="5100" cap="all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C7E042-D104-491F-A956-E635ECF9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283" y="640081"/>
            <a:ext cx="5493648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80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Windroos - Camping Venema">
            <a:extLst>
              <a:ext uri="{FF2B5EF4-FFF2-40B4-BE49-F238E27FC236}">
                <a16:creationId xmlns:a16="http://schemas.microsoft.com/office/drawing/2014/main" id="{33D6B6DD-6977-4306-92C7-72BFD8360D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3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5529-F6F6-46AD-99FD-79E45721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6603"/>
            <a:ext cx="10488929" cy="1450757"/>
          </a:xfrm>
        </p:spPr>
        <p:txBody>
          <a:bodyPr/>
          <a:lstStyle/>
          <a:p>
            <a:r>
              <a:rPr lang="nl-NL" dirty="0"/>
              <a:t>Verticale Doorsnede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0DB34C-8708-42F5-84B1-C7695B31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>
            <a:off x="249998" y="2495558"/>
            <a:ext cx="5528681" cy="33623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A24116D-BE36-4E2D-BBE6-B60DE1A8F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 rot="358691">
            <a:off x="6515115" y="579012"/>
            <a:ext cx="4343400" cy="2641466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F934DDC-0898-43E9-8884-B5681EC60C67}"/>
              </a:ext>
            </a:extLst>
          </p:cNvPr>
          <p:cNvCxnSpPr/>
          <p:nvPr/>
        </p:nvCxnSpPr>
        <p:spPr>
          <a:xfrm>
            <a:off x="6829422" y="3297063"/>
            <a:ext cx="0" cy="2114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AF2B7D0-6487-421A-9E79-07F2D5166431}"/>
              </a:ext>
            </a:extLst>
          </p:cNvPr>
          <p:cNvCxnSpPr>
            <a:cxnSpLocks/>
          </p:cNvCxnSpPr>
          <p:nvPr/>
        </p:nvCxnSpPr>
        <p:spPr>
          <a:xfrm flipH="1">
            <a:off x="6829426" y="5638800"/>
            <a:ext cx="3876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5890A0A9-E29B-4ADF-A0CA-58EF62841196}"/>
              </a:ext>
            </a:extLst>
          </p:cNvPr>
          <p:cNvSpPr txBox="1"/>
          <p:nvPr/>
        </p:nvSpPr>
        <p:spPr>
          <a:xfrm>
            <a:off x="5930267" y="3292301"/>
            <a:ext cx="9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Hoogte</a:t>
            </a:r>
          </a:p>
        </p:txBody>
      </p:sp>
      <p:graphicFrame>
        <p:nvGraphicFramePr>
          <p:cNvPr id="18" name="Tabel 18">
            <a:extLst>
              <a:ext uri="{FF2B5EF4-FFF2-40B4-BE49-F238E27FC236}">
                <a16:creationId xmlns:a16="http://schemas.microsoft.com/office/drawing/2014/main" id="{92A7A9C6-AB67-4165-880B-792F02ED8DD0}"/>
              </a:ext>
            </a:extLst>
          </p:cNvPr>
          <p:cNvGraphicFramePr>
            <a:graphicFrameLocks noGrp="1"/>
          </p:cNvGraphicFramePr>
          <p:nvPr/>
        </p:nvGraphicFramePr>
        <p:xfrm>
          <a:off x="6829422" y="3439478"/>
          <a:ext cx="381508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012">
                  <a:extLst>
                    <a:ext uri="{9D8B030D-6E8A-4147-A177-3AD203B41FA5}">
                      <a16:colId xmlns:a16="http://schemas.microsoft.com/office/drawing/2014/main" val="3003082790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863218235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3254762097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030415502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1134903221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4265113566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25182471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19868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595079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87869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26931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86360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069891"/>
                  </a:ext>
                </a:extLst>
              </a:tr>
            </a:tbl>
          </a:graphicData>
        </a:graphic>
      </p:graphicFrame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435BD0B-4740-43A3-AA05-B691A75611D6}"/>
              </a:ext>
            </a:extLst>
          </p:cNvPr>
          <p:cNvSpPr/>
          <p:nvPr/>
        </p:nvSpPr>
        <p:spPr>
          <a:xfrm>
            <a:off x="6657975" y="5391150"/>
            <a:ext cx="381000" cy="238125"/>
          </a:xfrm>
          <a:custGeom>
            <a:avLst/>
            <a:gdLst>
              <a:gd name="connsiteX0" fmla="*/ 190500 w 381000"/>
              <a:gd name="connsiteY0" fmla="*/ 238125 h 238125"/>
              <a:gd name="connsiteX1" fmla="*/ 381000 w 381000"/>
              <a:gd name="connsiteY1" fmla="*/ 133350 h 238125"/>
              <a:gd name="connsiteX2" fmla="*/ 0 w 381000"/>
              <a:gd name="connsiteY2" fmla="*/ 114300 h 238125"/>
              <a:gd name="connsiteX3" fmla="*/ 190500 w 381000"/>
              <a:gd name="connsiteY3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38125">
                <a:moveTo>
                  <a:pt x="190500" y="238125"/>
                </a:moveTo>
                <a:lnTo>
                  <a:pt x="381000" y="133350"/>
                </a:lnTo>
                <a:lnTo>
                  <a:pt x="0" y="114300"/>
                </a:lnTo>
                <a:lnTo>
                  <a:pt x="190500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3B812B-2E24-4849-A1BC-544A0E9279C8}"/>
              </a:ext>
            </a:extLst>
          </p:cNvPr>
          <p:cNvSpPr txBox="1"/>
          <p:nvPr/>
        </p:nvSpPr>
        <p:spPr>
          <a:xfrm>
            <a:off x="6232930" y="4012163"/>
            <a:ext cx="1069795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dirty="0"/>
              <a:t>1200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1000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800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600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A7ABB4D-6961-48E5-B04E-7CD6E051E033}"/>
              </a:ext>
            </a:extLst>
          </p:cNvPr>
          <p:cNvSpPr/>
          <p:nvPr/>
        </p:nvSpPr>
        <p:spPr>
          <a:xfrm>
            <a:off x="6779876" y="5216574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8D8D240-1C7C-4825-A22B-6AEF2ABF49CE}"/>
              </a:ext>
            </a:extLst>
          </p:cNvPr>
          <p:cNvSpPr/>
          <p:nvPr/>
        </p:nvSpPr>
        <p:spPr>
          <a:xfrm>
            <a:off x="7353638" y="488706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FED2177-1C16-4B1E-ABAC-0CA9CDF8DAEB}"/>
              </a:ext>
            </a:extLst>
          </p:cNvPr>
          <p:cNvSpPr/>
          <p:nvPr/>
        </p:nvSpPr>
        <p:spPr>
          <a:xfrm>
            <a:off x="7431618" y="4506734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2CF7D44-2E5F-4E01-8BE5-3A4FB3BC9A43}"/>
              </a:ext>
            </a:extLst>
          </p:cNvPr>
          <p:cNvSpPr/>
          <p:nvPr/>
        </p:nvSpPr>
        <p:spPr>
          <a:xfrm>
            <a:off x="7602378" y="415384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977D52A-58A9-4817-8809-6DB55FBBFBB4}"/>
              </a:ext>
            </a:extLst>
          </p:cNvPr>
          <p:cNvSpPr/>
          <p:nvPr/>
        </p:nvSpPr>
        <p:spPr>
          <a:xfrm>
            <a:off x="8538052" y="413098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28CA47E-DE60-4099-9AF0-0E64474FDE06}"/>
              </a:ext>
            </a:extLst>
          </p:cNvPr>
          <p:cNvSpPr/>
          <p:nvPr/>
        </p:nvSpPr>
        <p:spPr>
          <a:xfrm>
            <a:off x="8859624" y="450167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3AC2C5AC-E219-47D3-9344-98F2F8FB4170}"/>
              </a:ext>
            </a:extLst>
          </p:cNvPr>
          <p:cNvSpPr/>
          <p:nvPr/>
        </p:nvSpPr>
        <p:spPr>
          <a:xfrm>
            <a:off x="9742384" y="486420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8066439-84E1-4F78-90D6-6DF6BA27A332}"/>
              </a:ext>
            </a:extLst>
          </p:cNvPr>
          <p:cNvSpPr/>
          <p:nvPr/>
        </p:nvSpPr>
        <p:spPr>
          <a:xfrm>
            <a:off x="10366852" y="5212068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F692C6E0-CF71-4EF5-8FEF-783944F890A2}"/>
              </a:ext>
            </a:extLst>
          </p:cNvPr>
          <p:cNvSpPr/>
          <p:nvPr/>
        </p:nvSpPr>
        <p:spPr>
          <a:xfrm>
            <a:off x="6824546" y="3980954"/>
            <a:ext cx="3534937" cy="1304724"/>
          </a:xfrm>
          <a:custGeom>
            <a:avLst/>
            <a:gdLst>
              <a:gd name="connsiteX0" fmla="*/ 0 w 3534937"/>
              <a:gd name="connsiteY0" fmla="*/ 1304724 h 1304724"/>
              <a:gd name="connsiteX1" fmla="*/ 524108 w 3534937"/>
              <a:gd name="connsiteY1" fmla="*/ 992490 h 1304724"/>
              <a:gd name="connsiteX2" fmla="*/ 657922 w 3534937"/>
              <a:gd name="connsiteY2" fmla="*/ 535290 h 1304724"/>
              <a:gd name="connsiteX3" fmla="*/ 825191 w 3534937"/>
              <a:gd name="connsiteY3" fmla="*/ 167300 h 1304724"/>
              <a:gd name="connsiteX4" fmla="*/ 1282391 w 3534937"/>
              <a:gd name="connsiteY4" fmla="*/ 31 h 1304724"/>
              <a:gd name="connsiteX5" fmla="*/ 1761893 w 3534937"/>
              <a:gd name="connsiteY5" fmla="*/ 178451 h 1304724"/>
              <a:gd name="connsiteX6" fmla="*/ 2051825 w 3534937"/>
              <a:gd name="connsiteY6" fmla="*/ 591046 h 1304724"/>
              <a:gd name="connsiteX7" fmla="*/ 2464420 w 3534937"/>
              <a:gd name="connsiteY7" fmla="*/ 836373 h 1304724"/>
              <a:gd name="connsiteX8" fmla="*/ 2943922 w 3534937"/>
              <a:gd name="connsiteY8" fmla="*/ 892129 h 1304724"/>
              <a:gd name="connsiteX9" fmla="*/ 3278459 w 3534937"/>
              <a:gd name="connsiteY9" fmla="*/ 1081700 h 1304724"/>
              <a:gd name="connsiteX10" fmla="*/ 3534937 w 3534937"/>
              <a:gd name="connsiteY10" fmla="*/ 1237817 h 13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4937" h="1304724">
                <a:moveTo>
                  <a:pt x="0" y="1304724"/>
                </a:moveTo>
                <a:cubicBezTo>
                  <a:pt x="207227" y="1212726"/>
                  <a:pt x="414454" y="1120729"/>
                  <a:pt x="524108" y="992490"/>
                </a:cubicBezTo>
                <a:cubicBezTo>
                  <a:pt x="633762" y="864251"/>
                  <a:pt x="607742" y="672821"/>
                  <a:pt x="657922" y="535290"/>
                </a:cubicBezTo>
                <a:cubicBezTo>
                  <a:pt x="708102" y="397759"/>
                  <a:pt x="721113" y="256510"/>
                  <a:pt x="825191" y="167300"/>
                </a:cubicBezTo>
                <a:cubicBezTo>
                  <a:pt x="929269" y="78090"/>
                  <a:pt x="1126274" y="-1828"/>
                  <a:pt x="1282391" y="31"/>
                </a:cubicBezTo>
                <a:cubicBezTo>
                  <a:pt x="1438508" y="1889"/>
                  <a:pt x="1633654" y="79949"/>
                  <a:pt x="1761893" y="178451"/>
                </a:cubicBezTo>
                <a:cubicBezTo>
                  <a:pt x="1890132" y="276953"/>
                  <a:pt x="1934737" y="481392"/>
                  <a:pt x="2051825" y="591046"/>
                </a:cubicBezTo>
                <a:cubicBezTo>
                  <a:pt x="2168913" y="700700"/>
                  <a:pt x="2315737" y="786192"/>
                  <a:pt x="2464420" y="836373"/>
                </a:cubicBezTo>
                <a:cubicBezTo>
                  <a:pt x="2613103" y="886554"/>
                  <a:pt x="2808249" y="851241"/>
                  <a:pt x="2943922" y="892129"/>
                </a:cubicBezTo>
                <a:cubicBezTo>
                  <a:pt x="3079595" y="933017"/>
                  <a:pt x="3179957" y="1024085"/>
                  <a:pt x="3278459" y="1081700"/>
                </a:cubicBezTo>
                <a:cubicBezTo>
                  <a:pt x="3376961" y="1139315"/>
                  <a:pt x="3455949" y="1188566"/>
                  <a:pt x="3534937" y="123781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3D270-A091-4B39-8E2A-8BBAF989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 het gele vlak!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E406E4-E9DB-4408-8D44-7275DEEF2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4" t="25762" r="18906" b="14015"/>
          <a:stretch/>
        </p:blipFill>
        <p:spPr>
          <a:xfrm>
            <a:off x="290512" y="1851660"/>
            <a:ext cx="7115175" cy="413004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E9F54E6-0B07-4B40-868C-AA30BE22A226}"/>
              </a:ext>
            </a:extLst>
          </p:cNvPr>
          <p:cNvSpPr/>
          <p:nvPr/>
        </p:nvSpPr>
        <p:spPr>
          <a:xfrm>
            <a:off x="2352908" y="5575610"/>
            <a:ext cx="256478" cy="406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013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7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31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33">
            <a:extLst>
              <a:ext uri="{FF2B5EF4-FFF2-40B4-BE49-F238E27FC236}">
                <a16:creationId xmlns:a16="http://schemas.microsoft.com/office/drawing/2014/main" id="{3C6B623D-A3E9-460F-9A5B-2F0FE253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FA630-8C29-4485-B424-0B559DCF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Teken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het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Paarse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vlak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63BC649-6FC0-4186-AC08-4575D84279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641" t="20909" r="16255" b="10793"/>
          <a:stretch/>
        </p:blipFill>
        <p:spPr>
          <a:xfrm>
            <a:off x="635457" y="640080"/>
            <a:ext cx="6668005" cy="3602736"/>
          </a:xfrm>
          <a:prstGeom prst="rect">
            <a:avLst/>
          </a:prstGeom>
        </p:spPr>
      </p:pic>
      <p:cxnSp>
        <p:nvCxnSpPr>
          <p:cNvPr id="54" name="Straight Connector 35">
            <a:extLst>
              <a:ext uri="{FF2B5EF4-FFF2-40B4-BE49-F238E27FC236}">
                <a16:creationId xmlns:a16="http://schemas.microsoft.com/office/drawing/2014/main" id="{B355BF7B-E19B-478B-8187-8EF57F4F9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7">
            <a:extLst>
              <a:ext uri="{FF2B5EF4-FFF2-40B4-BE49-F238E27FC236}">
                <a16:creationId xmlns:a16="http://schemas.microsoft.com/office/drawing/2014/main" id="{AEABC29F-F82F-4902-B701-8FEEE414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39">
            <a:extLst>
              <a:ext uri="{FF2B5EF4-FFF2-40B4-BE49-F238E27FC236}">
                <a16:creationId xmlns:a16="http://schemas.microsoft.com/office/drawing/2014/main" id="{D75BDCBB-0B1A-4AA1-B47F-DBDB64246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11159BE-361E-4ACA-A11E-C3F26001051B}"/>
              </a:ext>
            </a:extLst>
          </p:cNvPr>
          <p:cNvSpPr/>
          <p:nvPr/>
        </p:nvSpPr>
        <p:spPr>
          <a:xfrm>
            <a:off x="892098" y="3178098"/>
            <a:ext cx="315560" cy="449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78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E1753FF-16DB-4CA0-93DC-FCE6C7CB5844}"/>
              </a:ext>
            </a:extLst>
          </p:cNvPr>
          <p:cNvSpPr/>
          <p:nvPr/>
        </p:nvSpPr>
        <p:spPr>
          <a:xfrm>
            <a:off x="769617" y="2581274"/>
            <a:ext cx="4535807" cy="2009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E82B42-DB16-4238-93BD-C33371CB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650648" cy="1619840"/>
          </a:xfrm>
        </p:spPr>
        <p:txBody>
          <a:bodyPr/>
          <a:lstStyle/>
          <a:p>
            <a:r>
              <a:rPr lang="nl-NL" dirty="0"/>
              <a:t>Diagonaal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6A0B6C-74BB-4C82-BCFC-A01135CBA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334" y="2063578"/>
            <a:ext cx="5854416" cy="4241972"/>
          </a:xfrm>
        </p:spPr>
        <p:txBody>
          <a:bodyPr/>
          <a:lstStyle/>
          <a:p>
            <a:r>
              <a:rPr lang="nl-NL" b="1" dirty="0"/>
              <a:t>A					  D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pPr marL="201168" lvl="1" indent="0">
              <a:buNone/>
            </a:pPr>
            <a:endParaRPr lang="nl-NL" b="1" dirty="0"/>
          </a:p>
          <a:p>
            <a:pPr marL="201168" lvl="1" indent="0">
              <a:buNone/>
            </a:pPr>
            <a:endParaRPr lang="nl-NL" b="1" dirty="0"/>
          </a:p>
          <a:p>
            <a:pPr marL="201168" lvl="1" indent="0">
              <a:buNone/>
            </a:pPr>
            <a:endParaRPr lang="nl-NL" b="1" dirty="0"/>
          </a:p>
          <a:p>
            <a:pPr marL="201168" lvl="1" indent="0">
              <a:buNone/>
            </a:pPr>
            <a:r>
              <a:rPr lang="nl-NL" sz="2000" b="1" dirty="0"/>
              <a:t>B			       		  C</a:t>
            </a:r>
            <a:r>
              <a:rPr lang="nl-NL" b="1" dirty="0"/>
              <a:t>	</a:t>
            </a:r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919A2C69-146B-4343-B9A1-B00880512786}"/>
              </a:ext>
            </a:extLst>
          </p:cNvPr>
          <p:cNvSpPr/>
          <p:nvPr/>
        </p:nvSpPr>
        <p:spPr>
          <a:xfrm>
            <a:off x="769617" y="2581274"/>
            <a:ext cx="4535807" cy="2009775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2C52F25-9A8F-42EA-AA26-4F1A0FBAD969}"/>
              </a:ext>
            </a:extLst>
          </p:cNvPr>
          <p:cNvSpPr txBox="1"/>
          <p:nvPr/>
        </p:nvSpPr>
        <p:spPr>
          <a:xfrm>
            <a:off x="398628" y="3586161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65C243F-6E58-4B50-888F-2EFC4499BDF9}"/>
              </a:ext>
            </a:extLst>
          </p:cNvPr>
          <p:cNvSpPr txBox="1"/>
          <p:nvPr/>
        </p:nvSpPr>
        <p:spPr>
          <a:xfrm>
            <a:off x="2862798" y="4694276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5699513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1FC1-4989-4982-8512-55111BD9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AD096D-3BF3-4056-AA5A-C1883FBE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74" y="3118581"/>
            <a:ext cx="9043533" cy="3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3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72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Rectangle 74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7" name="Straight Connector 76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78" name="Rectangle 78">
            <a:extLst>
              <a:ext uri="{FF2B5EF4-FFF2-40B4-BE49-F238E27FC236}">
                <a16:creationId xmlns:a16="http://schemas.microsoft.com/office/drawing/2014/main" id="{B7D1EFAA-7858-42D7-9544-98A552ADF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A835F-BF48-46E7-A19A-F63CFE7A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184" y="294060"/>
            <a:ext cx="7697543" cy="7127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Lichaamsdiagonaal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4" descr="Ribben van een kubus en prisma - Mr. Chadd Academy">
            <a:extLst>
              <a:ext uri="{FF2B5EF4-FFF2-40B4-BE49-F238E27FC236}">
                <a16:creationId xmlns:a16="http://schemas.microsoft.com/office/drawing/2014/main" id="{B259BB4D-B2E5-4886-9027-6F50707E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746272"/>
            <a:ext cx="5462001" cy="48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9" name="Straight Connector 80">
            <a:extLst>
              <a:ext uri="{FF2B5EF4-FFF2-40B4-BE49-F238E27FC236}">
                <a16:creationId xmlns:a16="http://schemas.microsoft.com/office/drawing/2014/main" id="{F04961BF-6DD2-4525-8611-2B21957DB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Rectangle 82">
            <a:extLst>
              <a:ext uri="{FF2B5EF4-FFF2-40B4-BE49-F238E27FC236}">
                <a16:creationId xmlns:a16="http://schemas.microsoft.com/office/drawing/2014/main" id="{8F34D2C8-D65B-47C7-91F2-331661DB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Rectangle 84">
            <a:extLst>
              <a:ext uri="{FF2B5EF4-FFF2-40B4-BE49-F238E27FC236}">
                <a16:creationId xmlns:a16="http://schemas.microsoft.com/office/drawing/2014/main" id="{B0064D8A-32C8-44B3-9941-291A5A21C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3C1C43-C4FE-4210-9A26-CFBC6ADB01CC}"/>
              </a:ext>
            </a:extLst>
          </p:cNvPr>
          <p:cNvSpPr txBox="1"/>
          <p:nvPr/>
        </p:nvSpPr>
        <p:spPr>
          <a:xfrm>
            <a:off x="633999" y="3309431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C20A0A-57B1-4FC3-A6FC-E27E7765EED6}"/>
              </a:ext>
            </a:extLst>
          </p:cNvPr>
          <p:cNvSpPr txBox="1"/>
          <p:nvPr/>
        </p:nvSpPr>
        <p:spPr>
          <a:xfrm>
            <a:off x="1544944" y="1385518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0330DA-C5E5-4EBD-AA12-7BAA88D2C8BA}"/>
              </a:ext>
            </a:extLst>
          </p:cNvPr>
          <p:cNvSpPr txBox="1"/>
          <p:nvPr/>
        </p:nvSpPr>
        <p:spPr>
          <a:xfrm>
            <a:off x="2339897" y="5126380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B9651D4-C407-4CBF-8633-060CEEAA76F1}"/>
              </a:ext>
            </a:extLst>
          </p:cNvPr>
          <p:cNvCxnSpPr>
            <a:cxnSpLocks/>
          </p:cNvCxnSpPr>
          <p:nvPr/>
        </p:nvCxnSpPr>
        <p:spPr>
          <a:xfrm>
            <a:off x="1131124" y="2061179"/>
            <a:ext cx="4433334" cy="2079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B74B66A-DF61-48DE-8D48-5CD18D796606}"/>
              </a:ext>
            </a:extLst>
          </p:cNvPr>
          <p:cNvCxnSpPr/>
          <p:nvPr/>
        </p:nvCxnSpPr>
        <p:spPr>
          <a:xfrm>
            <a:off x="4065373" y="2072329"/>
            <a:ext cx="0" cy="28703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499F95D1-CB32-4181-9989-5DBE8217B22B}"/>
              </a:ext>
            </a:extLst>
          </p:cNvPr>
          <p:cNvSpPr/>
          <p:nvPr/>
        </p:nvSpPr>
        <p:spPr>
          <a:xfrm>
            <a:off x="6923089" y="1130833"/>
            <a:ext cx="5271867" cy="4596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729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4C08-7FDE-483F-B9A3-FA1CED4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FB293-11DD-4E32-9655-E736F0BB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HUISWERK</a:t>
            </a:r>
            <a:r>
              <a:rPr lang="en-US" sz="8000" dirty="0"/>
              <a:t>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DBDF0-CE6F-4EDD-B3E2-0CB7CF8D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001" y="5437301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>
                <a:latin typeface="+mj-lt"/>
              </a:rPr>
              <a:t>43-45 &amp; 48-50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672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Les 5.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Oefening</a:t>
            </a:r>
            <a:r>
              <a:rPr lang="en-US" sz="2400" cap="all" spc="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baart</a:t>
            </a:r>
            <a:r>
              <a:rPr lang="en-US" sz="2400" cap="all" spc="200" dirty="0">
                <a:solidFill>
                  <a:schemeClr val="tx1"/>
                </a:solidFill>
                <a:latin typeface="+mj-lt"/>
              </a:rPr>
              <a:t> kunst</a:t>
            </a:r>
          </a:p>
          <a:p>
            <a:pPr algn="r">
              <a:spcBef>
                <a:spcPts val="1200"/>
              </a:spcBef>
              <a:spcAft>
                <a:spcPts val="200"/>
              </a:spcAft>
            </a:pPr>
            <a:endParaRPr lang="en-US" sz="2400" cap="all" spc="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86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555E46-0739-41EA-860C-5345C07DB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14857" r="25429" b="1523"/>
          <a:stretch/>
        </p:blipFill>
        <p:spPr>
          <a:xfrm>
            <a:off x="1432852" y="437605"/>
            <a:ext cx="5564777" cy="5734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8C511-2DD9-4DCF-A631-EEBDD04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669" y="437605"/>
            <a:ext cx="3690651" cy="635428"/>
          </a:xfrm>
        </p:spPr>
        <p:txBody>
          <a:bodyPr>
            <a:normAutofit fontScale="90000"/>
          </a:bodyPr>
          <a:lstStyle/>
          <a:p>
            <a:r>
              <a:rPr lang="nl-NL" dirty="0"/>
              <a:t>Oefening	</a:t>
            </a:r>
          </a:p>
        </p:txBody>
      </p:sp>
      <p:pic>
        <p:nvPicPr>
          <p:cNvPr id="6" name="Koershoekmeter 1" descr="C:\Users\Wies\AppData\Local\Temp\koershoekmeter.png">
            <a:extLst>
              <a:ext uri="{FF2B5EF4-FFF2-40B4-BE49-F238E27FC236}">
                <a16:creationId xmlns:a16="http://schemas.microsoft.com/office/drawing/2014/main" id="{1A7965F8-959B-4B46-954C-7A6F518F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 bwMode="auto">
          <a:xfrm>
            <a:off x="12401774" y="-444295"/>
            <a:ext cx="4586391" cy="44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183E856-F74E-40CA-88DF-9F881FE17BEB}"/>
              </a:ext>
            </a:extLst>
          </p:cNvPr>
          <p:cNvCxnSpPr>
            <a:cxnSpLocks/>
          </p:cNvCxnSpPr>
          <p:nvPr/>
        </p:nvCxnSpPr>
        <p:spPr>
          <a:xfrm flipV="1">
            <a:off x="2604407" y="1094014"/>
            <a:ext cx="1771650" cy="289015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15">
            <a:extLst>
              <a:ext uri="{FF2B5EF4-FFF2-40B4-BE49-F238E27FC236}">
                <a16:creationId xmlns:a16="http://schemas.microsoft.com/office/drawing/2014/main" id="{C1100E5E-FA2E-4F58-B3D4-C420AE773EF1}"/>
              </a:ext>
            </a:extLst>
          </p:cNvPr>
          <p:cNvGrpSpPr/>
          <p:nvPr/>
        </p:nvGrpSpPr>
        <p:grpSpPr>
          <a:xfrm rot="3063709">
            <a:off x="12860868" y="429221"/>
            <a:ext cx="3668199" cy="2977462"/>
            <a:chOff x="-2848498" y="1894912"/>
            <a:chExt cx="5830706" cy="4623013"/>
          </a:xfrm>
        </p:grpSpPr>
        <p:cxnSp>
          <p:nvCxnSpPr>
            <p:cNvPr id="27" name="Rode lijn">
              <a:extLst>
                <a:ext uri="{FF2B5EF4-FFF2-40B4-BE49-F238E27FC236}">
                  <a16:creationId xmlns:a16="http://schemas.microsoft.com/office/drawing/2014/main" id="{CEDEB103-C594-4B6C-9FAF-5DD86FCCC999}"/>
                </a:ext>
              </a:extLst>
            </p:cNvPr>
            <p:cNvCxnSpPr/>
            <p:nvPr/>
          </p:nvCxnSpPr>
          <p:spPr>
            <a:xfrm>
              <a:off x="-2848498" y="1894912"/>
              <a:ext cx="2920796" cy="232486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de lijn">
              <a:extLst>
                <a:ext uri="{FF2B5EF4-FFF2-40B4-BE49-F238E27FC236}">
                  <a16:creationId xmlns:a16="http://schemas.microsoft.com/office/drawing/2014/main" id="{41A9AFE7-CFCD-4537-B7D5-7036F36BD3E5}"/>
                </a:ext>
              </a:extLst>
            </p:cNvPr>
            <p:cNvCxnSpPr/>
            <p:nvPr/>
          </p:nvCxnSpPr>
          <p:spPr>
            <a:xfrm>
              <a:off x="61412" y="4193057"/>
              <a:ext cx="2920796" cy="2324868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652F61F3-65B5-4C52-844C-B42803DA196E}"/>
              </a:ext>
            </a:extLst>
          </p:cNvPr>
          <p:cNvSpPr txBox="1"/>
          <p:nvPr/>
        </p:nvSpPr>
        <p:spPr>
          <a:xfrm>
            <a:off x="7295363" y="1997839"/>
            <a:ext cx="3570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dirty="0"/>
              <a:t>teken de koers als een boot vanuit Medemblik vertrekt naar Makkum </a:t>
            </a:r>
          </a:p>
          <a:p>
            <a:pPr marL="342900" indent="-342900">
              <a:buAutoNum type="alphaLcPeriod"/>
            </a:pPr>
            <a:r>
              <a:rPr lang="nl-NL" dirty="0"/>
              <a:t>Welke koers hoort hierbij?</a:t>
            </a:r>
          </a:p>
          <a:p>
            <a:endParaRPr lang="nl-NL" dirty="0"/>
          </a:p>
          <a:p>
            <a:r>
              <a:rPr lang="nl-NL" dirty="0"/>
              <a:t>De kaart is op schaal getekend. Met een schaal van 1:10. </a:t>
            </a:r>
          </a:p>
          <a:p>
            <a:pPr marL="342900" indent="-342900">
              <a:buAutoNum type="alphaLcPeriod" startAt="3"/>
            </a:pPr>
            <a:r>
              <a:rPr lang="nl-NL" dirty="0"/>
              <a:t>Wat is de afstand die de boot 	aflegt?</a:t>
            </a:r>
          </a:p>
          <a:p>
            <a:pPr marL="342900" indent="-342900">
              <a:buAutoNum type="alphaLcPeriod" startAt="3"/>
            </a:pPr>
            <a:endParaRPr lang="nl-NL" dirty="0"/>
          </a:p>
        </p:txBody>
      </p:sp>
      <p:pic>
        <p:nvPicPr>
          <p:cNvPr id="12" name="Picture 2" descr="faber castell jumbo potlood zeskantighb">
            <a:extLst>
              <a:ext uri="{FF2B5EF4-FFF2-40B4-BE49-F238E27FC236}">
                <a16:creationId xmlns:a16="http://schemas.microsoft.com/office/drawing/2014/main" id="{CB3314CE-A389-487D-B915-DA7E48BB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617">
            <a:off x="12763988" y="2391418"/>
            <a:ext cx="4033801" cy="40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eodriehoek - Wikipedia">
            <a:extLst>
              <a:ext uri="{FF2B5EF4-FFF2-40B4-BE49-F238E27FC236}">
                <a16:creationId xmlns:a16="http://schemas.microsoft.com/office/drawing/2014/main" id="{34FF70E5-2426-4391-8822-5A76B8A3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04" y="6290309"/>
            <a:ext cx="6060276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97865 -0.5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32" y="-25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1.13125 -0.1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6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125 -0.14421 L -0.98594 -0.5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-2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9805 3.7037E-7 C -0.72136 3.7037E-7 -0.9957 0.08356 -0.9957 0.15255 L -0.9957 0.30718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53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9727 -7.40741E-7 C -0.72005 -7.40741E-7 -0.99414 0.09005 -0.99414 0.16412 L -0.99414 0.3300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1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68CA4-7FF5-4DC5-9BD3-B60B4437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Snelheid</a:t>
            </a:r>
            <a:r>
              <a:rPr lang="en-US" b="1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7BD7F-385A-4138-B38C-CDDFF203E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Franklin Gothic Book" panose="020B0503020102020204" pitchFamily="34" charset="0"/>
              <a:buNone/>
            </a:pPr>
            <a:r>
              <a:rPr lang="en-US" dirty="0" err="1"/>
              <a:t>Als</a:t>
            </a:r>
            <a:r>
              <a:rPr lang="en-US" dirty="0"/>
              <a:t> je 10 km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afleggen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gaat</a:t>
            </a:r>
            <a:r>
              <a:rPr lang="en-US" dirty="0"/>
              <a:t> 5 km per </a:t>
            </a:r>
            <a:r>
              <a:rPr lang="en-US" dirty="0" err="1"/>
              <a:t>uur</a:t>
            </a:r>
            <a:r>
              <a:rPr lang="en-US" dirty="0"/>
              <a:t>. </a:t>
            </a:r>
            <a:r>
              <a:rPr lang="en-US" dirty="0" err="1"/>
              <a:t>Hoelang</a:t>
            </a:r>
            <a:r>
              <a:rPr lang="en-US" dirty="0"/>
              <a:t> ben je dan </a:t>
            </a:r>
            <a:r>
              <a:rPr lang="en-US" dirty="0" err="1"/>
              <a:t>bezig</a:t>
            </a:r>
            <a:r>
              <a:rPr lang="en-US" dirty="0"/>
              <a:t>?</a:t>
            </a:r>
          </a:p>
          <a:p>
            <a:pPr marL="0">
              <a:buFont typeface="Franklin Gothic Book" panose="020B0503020102020204" pitchFamily="34" charset="0"/>
              <a:buNone/>
            </a:pPr>
            <a:endParaRPr lang="en-US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dirty="0" err="1"/>
              <a:t>Als</a:t>
            </a:r>
            <a:r>
              <a:rPr lang="en-US" dirty="0"/>
              <a:t> je 35 km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afleggen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gaat</a:t>
            </a:r>
            <a:r>
              <a:rPr lang="en-US" dirty="0"/>
              <a:t> 5 km per </a:t>
            </a:r>
            <a:r>
              <a:rPr lang="en-US" dirty="0" err="1"/>
              <a:t>uur</a:t>
            </a:r>
            <a:r>
              <a:rPr lang="en-US" dirty="0"/>
              <a:t>. </a:t>
            </a:r>
            <a:r>
              <a:rPr lang="en-US" dirty="0" err="1"/>
              <a:t>Hoelang</a:t>
            </a:r>
            <a:r>
              <a:rPr lang="en-US" dirty="0"/>
              <a:t> ben je dan </a:t>
            </a:r>
            <a:r>
              <a:rPr lang="en-US" dirty="0" err="1"/>
              <a:t>bezig</a:t>
            </a:r>
            <a:r>
              <a:rPr lang="en-US" dirty="0"/>
              <a:t>?</a:t>
            </a:r>
          </a:p>
          <a:p>
            <a:pPr marL="0">
              <a:buFont typeface="Franklin Gothic Book" panose="020B0503020102020204" pitchFamily="34" charset="0"/>
              <a:buNone/>
            </a:pPr>
            <a:endParaRPr lang="en-US" dirty="0"/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dirty="0" err="1"/>
              <a:t>Als</a:t>
            </a:r>
            <a:r>
              <a:rPr lang="en-US" dirty="0"/>
              <a:t> je 185 km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afleggen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je </a:t>
            </a:r>
            <a:r>
              <a:rPr lang="en-US" dirty="0" err="1"/>
              <a:t>gaat</a:t>
            </a:r>
            <a:r>
              <a:rPr lang="en-US" dirty="0"/>
              <a:t> 15km per </a:t>
            </a:r>
            <a:r>
              <a:rPr lang="en-US" dirty="0" err="1"/>
              <a:t>uur</a:t>
            </a:r>
            <a:r>
              <a:rPr lang="en-US" dirty="0"/>
              <a:t>. </a:t>
            </a:r>
            <a:r>
              <a:rPr lang="en-US" dirty="0" err="1"/>
              <a:t>Hoelang</a:t>
            </a:r>
            <a:r>
              <a:rPr lang="en-US" dirty="0"/>
              <a:t> ben je dan </a:t>
            </a:r>
            <a:r>
              <a:rPr lang="en-US" dirty="0" err="1"/>
              <a:t>bezig</a:t>
            </a:r>
            <a:r>
              <a:rPr lang="en-US" dirty="0"/>
              <a:t>? </a:t>
            </a:r>
          </a:p>
        </p:txBody>
      </p:sp>
      <p:pic>
        <p:nvPicPr>
          <p:cNvPr id="9" name="Graphic 8" descr="Gebalde vuist">
            <a:extLst>
              <a:ext uri="{FF2B5EF4-FFF2-40B4-BE49-F238E27FC236}">
                <a16:creationId xmlns:a16="http://schemas.microsoft.com/office/drawing/2014/main" id="{E911BD6A-EF49-4BEE-AE57-A469ACA8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113" y="277167"/>
            <a:ext cx="2629550" cy="2629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Graphic 4" descr="Fietsen">
            <a:extLst>
              <a:ext uri="{FF2B5EF4-FFF2-40B4-BE49-F238E27FC236}">
                <a16:creationId xmlns:a16="http://schemas.microsoft.com/office/drawing/2014/main" id="{A0043850-5B60-4B6A-8BC2-8C1EF15A5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7481" y="2554112"/>
            <a:ext cx="1749776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Graphic 6" descr="Lopen">
            <a:extLst>
              <a:ext uri="{FF2B5EF4-FFF2-40B4-BE49-F238E27FC236}">
                <a16:creationId xmlns:a16="http://schemas.microsoft.com/office/drawing/2014/main" id="{734F83D9-8EE3-4287-BE85-A2530CAFFA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7481" y="4479998"/>
            <a:ext cx="1749776" cy="174977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EF78B4E-881A-488C-9556-3C5B03F940E2}"/>
              </a:ext>
            </a:extLst>
          </p:cNvPr>
          <p:cNvSpPr txBox="1"/>
          <p:nvPr/>
        </p:nvSpPr>
        <p:spPr>
          <a:xfrm>
            <a:off x="7612261" y="3174957"/>
            <a:ext cx="235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15km/uur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FE52FE-23DE-44CC-9045-F3C84E8E6D75}"/>
              </a:ext>
            </a:extLst>
          </p:cNvPr>
          <p:cNvSpPr txBox="1"/>
          <p:nvPr/>
        </p:nvSpPr>
        <p:spPr>
          <a:xfrm>
            <a:off x="7612261" y="5016478"/>
            <a:ext cx="235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5km/uur</a:t>
            </a:r>
          </a:p>
        </p:txBody>
      </p:sp>
    </p:spTree>
    <p:extLst>
      <p:ext uri="{BB962C8B-B14F-4D97-AF65-F5344CB8AC3E}">
        <p14:creationId xmlns:p14="http://schemas.microsoft.com/office/powerpoint/2010/main" val="28125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1" name="Straight Connector 76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2" name="Rectangle 78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FC8E1-A44D-41B7-9AB7-43BA0B26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Windroos</a:t>
            </a:r>
            <a:endParaRPr lang="en-US" sz="5100" cap="all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C7E042-D104-491F-A956-E635ECF9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283" y="640081"/>
            <a:ext cx="5493648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80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Windroos - Camping Venema">
            <a:extLst>
              <a:ext uri="{FF2B5EF4-FFF2-40B4-BE49-F238E27FC236}">
                <a16:creationId xmlns:a16="http://schemas.microsoft.com/office/drawing/2014/main" id="{33D6B6DD-6977-4306-92C7-72BFD8360D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5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379C3-30D3-4100-A0E7-1F4829FB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Snelheid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8DE30D-7749-4E03-BB83-D5E243402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480" y="2030122"/>
            <a:ext cx="4927601" cy="212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De afstand over de weg is 1,2 keer de afstand hemelsbreed!</a:t>
            </a:r>
          </a:p>
        </p:txBody>
      </p:sp>
      <p:pic>
        <p:nvPicPr>
          <p:cNvPr id="10" name="Graphic 9" descr="Gebalde vuist">
            <a:extLst>
              <a:ext uri="{FF2B5EF4-FFF2-40B4-BE49-F238E27FC236}">
                <a16:creationId xmlns:a16="http://schemas.microsoft.com/office/drawing/2014/main" id="{66576354-93E8-4F54-86BC-2511E1A1F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9618" y="1828304"/>
            <a:ext cx="1311780" cy="13117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84E7A7A-2FE7-49E7-B5D6-35B8CA061BF6}"/>
              </a:ext>
            </a:extLst>
          </p:cNvPr>
          <p:cNvSpPr/>
          <p:nvPr/>
        </p:nvSpPr>
        <p:spPr>
          <a:xfrm>
            <a:off x="5974081" y="0"/>
            <a:ext cx="6217919" cy="633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 descr="Fietsen">
            <a:extLst>
              <a:ext uri="{FF2B5EF4-FFF2-40B4-BE49-F238E27FC236}">
                <a16:creationId xmlns:a16="http://schemas.microsoft.com/office/drawing/2014/main" id="{189FF8AF-F445-4ABE-B250-E04C9FA8C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5229" y="78528"/>
            <a:ext cx="1749776" cy="1749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phic 7" descr="Lopen">
            <a:extLst>
              <a:ext uri="{FF2B5EF4-FFF2-40B4-BE49-F238E27FC236}">
                <a16:creationId xmlns:a16="http://schemas.microsoft.com/office/drawing/2014/main" id="{2F00107D-A282-451E-95A5-CA3C2225F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6172" y="1609306"/>
            <a:ext cx="1749776" cy="17497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165BB1C-977C-4CA2-A4E1-0CC92F70E867}"/>
              </a:ext>
            </a:extLst>
          </p:cNvPr>
          <p:cNvSpPr txBox="1"/>
          <p:nvPr/>
        </p:nvSpPr>
        <p:spPr>
          <a:xfrm>
            <a:off x="7374482" y="881349"/>
            <a:ext cx="235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15km/uur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25C64A-8F5B-4C8D-B475-3B00860BCEBD}"/>
              </a:ext>
            </a:extLst>
          </p:cNvPr>
          <p:cNvSpPr txBox="1"/>
          <p:nvPr/>
        </p:nvSpPr>
        <p:spPr>
          <a:xfrm>
            <a:off x="7210530" y="2161028"/>
            <a:ext cx="235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5km/uur</a:t>
            </a:r>
          </a:p>
        </p:txBody>
      </p:sp>
      <p:pic>
        <p:nvPicPr>
          <p:cNvPr id="12" name="Graphic 11" descr="Gebalde vuist">
            <a:extLst>
              <a:ext uri="{FF2B5EF4-FFF2-40B4-BE49-F238E27FC236}">
                <a16:creationId xmlns:a16="http://schemas.microsoft.com/office/drawing/2014/main" id="{02E8DB2A-01F4-46FB-9A6A-1AA1F8315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5601" y="471052"/>
            <a:ext cx="1311780" cy="13117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Graphic 12" descr="Gebalde vuist">
            <a:extLst>
              <a:ext uri="{FF2B5EF4-FFF2-40B4-BE49-F238E27FC236}">
                <a16:creationId xmlns:a16="http://schemas.microsoft.com/office/drawing/2014/main" id="{2742BB7E-4809-467E-830A-38FBF3B60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8963" y="1856870"/>
            <a:ext cx="1311780" cy="13117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0C1874C-D371-4672-A3A6-8E6D51E6CDC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083" t="18519" r="35916" b="5778"/>
          <a:stretch/>
        </p:blipFill>
        <p:spPr>
          <a:xfrm>
            <a:off x="6249101" y="-11313"/>
            <a:ext cx="5952899" cy="688062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B532024-A8FB-462A-9EE2-41DE25C976CC}"/>
              </a:ext>
            </a:extLst>
          </p:cNvPr>
          <p:cNvSpPr txBox="1"/>
          <p:nvPr/>
        </p:nvSpPr>
        <p:spPr>
          <a:xfrm>
            <a:off x="6642100" y="3721777"/>
            <a:ext cx="491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je 15 km moet lopen, hoelang ben je dan onderweg?</a:t>
            </a:r>
          </a:p>
          <a:p>
            <a:endParaRPr lang="nl-NL" dirty="0"/>
          </a:p>
          <a:p>
            <a:r>
              <a:rPr lang="nl-NL" dirty="0"/>
              <a:t>Als je 45 km moet fietsen, hoelang ben je dan onderweg?</a:t>
            </a:r>
          </a:p>
        </p:txBody>
      </p:sp>
    </p:spTree>
    <p:extLst>
      <p:ext uri="{BB962C8B-B14F-4D97-AF65-F5344CB8AC3E}">
        <p14:creationId xmlns:p14="http://schemas.microsoft.com/office/powerpoint/2010/main" val="31121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25026 0 C -0.36237 0 -0.50039 0.05255 -0.50039 0.0956 L -0.50039 0.1912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95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5529-F6F6-46AD-99FD-79E45721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6603"/>
            <a:ext cx="10488929" cy="1450757"/>
          </a:xfrm>
        </p:spPr>
        <p:txBody>
          <a:bodyPr/>
          <a:lstStyle/>
          <a:p>
            <a:r>
              <a:rPr lang="nl-NL" dirty="0"/>
              <a:t>Verticale Doorsnede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0DB34C-8708-42F5-84B1-C7695B31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>
            <a:off x="249998" y="2495558"/>
            <a:ext cx="5528681" cy="33623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A24116D-BE36-4E2D-BBE6-B60DE1A8F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 rot="358691">
            <a:off x="6515115" y="579012"/>
            <a:ext cx="4343400" cy="2641466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F934DDC-0898-43E9-8884-B5681EC60C67}"/>
              </a:ext>
            </a:extLst>
          </p:cNvPr>
          <p:cNvCxnSpPr/>
          <p:nvPr/>
        </p:nvCxnSpPr>
        <p:spPr>
          <a:xfrm>
            <a:off x="6829422" y="3297063"/>
            <a:ext cx="0" cy="2114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AF2B7D0-6487-421A-9E79-07F2D5166431}"/>
              </a:ext>
            </a:extLst>
          </p:cNvPr>
          <p:cNvCxnSpPr>
            <a:cxnSpLocks/>
          </p:cNvCxnSpPr>
          <p:nvPr/>
        </p:nvCxnSpPr>
        <p:spPr>
          <a:xfrm flipH="1">
            <a:off x="6829426" y="5638800"/>
            <a:ext cx="3876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5890A0A9-E29B-4ADF-A0CA-58EF62841196}"/>
              </a:ext>
            </a:extLst>
          </p:cNvPr>
          <p:cNvSpPr txBox="1"/>
          <p:nvPr/>
        </p:nvSpPr>
        <p:spPr>
          <a:xfrm>
            <a:off x="5930267" y="3292301"/>
            <a:ext cx="9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Hoogte</a:t>
            </a:r>
          </a:p>
        </p:txBody>
      </p:sp>
      <p:graphicFrame>
        <p:nvGraphicFramePr>
          <p:cNvPr id="18" name="Tabel 18">
            <a:extLst>
              <a:ext uri="{FF2B5EF4-FFF2-40B4-BE49-F238E27FC236}">
                <a16:creationId xmlns:a16="http://schemas.microsoft.com/office/drawing/2014/main" id="{92A7A9C6-AB67-4165-880B-792F02ED8DD0}"/>
              </a:ext>
            </a:extLst>
          </p:cNvPr>
          <p:cNvGraphicFramePr>
            <a:graphicFrameLocks noGrp="1"/>
          </p:cNvGraphicFramePr>
          <p:nvPr/>
        </p:nvGraphicFramePr>
        <p:xfrm>
          <a:off x="6829422" y="3439478"/>
          <a:ext cx="381508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012">
                  <a:extLst>
                    <a:ext uri="{9D8B030D-6E8A-4147-A177-3AD203B41FA5}">
                      <a16:colId xmlns:a16="http://schemas.microsoft.com/office/drawing/2014/main" val="3003082790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863218235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3254762097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030415502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1134903221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4265113566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25182471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19868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595079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87869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26931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86360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069891"/>
                  </a:ext>
                </a:extLst>
              </a:tr>
            </a:tbl>
          </a:graphicData>
        </a:graphic>
      </p:graphicFrame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435BD0B-4740-43A3-AA05-B691A75611D6}"/>
              </a:ext>
            </a:extLst>
          </p:cNvPr>
          <p:cNvSpPr/>
          <p:nvPr/>
        </p:nvSpPr>
        <p:spPr>
          <a:xfrm>
            <a:off x="6657975" y="5391150"/>
            <a:ext cx="381000" cy="238125"/>
          </a:xfrm>
          <a:custGeom>
            <a:avLst/>
            <a:gdLst>
              <a:gd name="connsiteX0" fmla="*/ 190500 w 381000"/>
              <a:gd name="connsiteY0" fmla="*/ 238125 h 238125"/>
              <a:gd name="connsiteX1" fmla="*/ 381000 w 381000"/>
              <a:gd name="connsiteY1" fmla="*/ 133350 h 238125"/>
              <a:gd name="connsiteX2" fmla="*/ 0 w 381000"/>
              <a:gd name="connsiteY2" fmla="*/ 114300 h 238125"/>
              <a:gd name="connsiteX3" fmla="*/ 190500 w 381000"/>
              <a:gd name="connsiteY3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38125">
                <a:moveTo>
                  <a:pt x="190500" y="238125"/>
                </a:moveTo>
                <a:lnTo>
                  <a:pt x="381000" y="133350"/>
                </a:lnTo>
                <a:lnTo>
                  <a:pt x="0" y="114300"/>
                </a:lnTo>
                <a:lnTo>
                  <a:pt x="190500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3B812B-2E24-4849-A1BC-544A0E9279C8}"/>
              </a:ext>
            </a:extLst>
          </p:cNvPr>
          <p:cNvSpPr txBox="1"/>
          <p:nvPr/>
        </p:nvSpPr>
        <p:spPr>
          <a:xfrm>
            <a:off x="6232930" y="4012163"/>
            <a:ext cx="1069795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dirty="0"/>
              <a:t>1200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1000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800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600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A7ABB4D-6961-48E5-B04E-7CD6E051E033}"/>
              </a:ext>
            </a:extLst>
          </p:cNvPr>
          <p:cNvSpPr/>
          <p:nvPr/>
        </p:nvSpPr>
        <p:spPr>
          <a:xfrm>
            <a:off x="6779876" y="5216574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8D8D240-1C7C-4825-A22B-6AEF2ABF49CE}"/>
              </a:ext>
            </a:extLst>
          </p:cNvPr>
          <p:cNvSpPr/>
          <p:nvPr/>
        </p:nvSpPr>
        <p:spPr>
          <a:xfrm>
            <a:off x="7353638" y="488706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FED2177-1C16-4B1E-ABAC-0CA9CDF8DAEB}"/>
              </a:ext>
            </a:extLst>
          </p:cNvPr>
          <p:cNvSpPr/>
          <p:nvPr/>
        </p:nvSpPr>
        <p:spPr>
          <a:xfrm>
            <a:off x="7431618" y="4506734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2CF7D44-2E5F-4E01-8BE5-3A4FB3BC9A43}"/>
              </a:ext>
            </a:extLst>
          </p:cNvPr>
          <p:cNvSpPr/>
          <p:nvPr/>
        </p:nvSpPr>
        <p:spPr>
          <a:xfrm>
            <a:off x="7602378" y="415384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977D52A-58A9-4817-8809-6DB55FBBFBB4}"/>
              </a:ext>
            </a:extLst>
          </p:cNvPr>
          <p:cNvSpPr/>
          <p:nvPr/>
        </p:nvSpPr>
        <p:spPr>
          <a:xfrm>
            <a:off x="8538052" y="413098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28CA47E-DE60-4099-9AF0-0E64474FDE06}"/>
              </a:ext>
            </a:extLst>
          </p:cNvPr>
          <p:cNvSpPr/>
          <p:nvPr/>
        </p:nvSpPr>
        <p:spPr>
          <a:xfrm>
            <a:off x="8859624" y="450167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3AC2C5AC-E219-47D3-9344-98F2F8FB4170}"/>
              </a:ext>
            </a:extLst>
          </p:cNvPr>
          <p:cNvSpPr/>
          <p:nvPr/>
        </p:nvSpPr>
        <p:spPr>
          <a:xfrm>
            <a:off x="9742384" y="486420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8066439-84E1-4F78-90D6-6DF6BA27A332}"/>
              </a:ext>
            </a:extLst>
          </p:cNvPr>
          <p:cNvSpPr/>
          <p:nvPr/>
        </p:nvSpPr>
        <p:spPr>
          <a:xfrm>
            <a:off x="10366852" y="5212068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F692C6E0-CF71-4EF5-8FEF-783944F890A2}"/>
              </a:ext>
            </a:extLst>
          </p:cNvPr>
          <p:cNvSpPr/>
          <p:nvPr/>
        </p:nvSpPr>
        <p:spPr>
          <a:xfrm>
            <a:off x="6824546" y="3980954"/>
            <a:ext cx="3534937" cy="1304724"/>
          </a:xfrm>
          <a:custGeom>
            <a:avLst/>
            <a:gdLst>
              <a:gd name="connsiteX0" fmla="*/ 0 w 3534937"/>
              <a:gd name="connsiteY0" fmla="*/ 1304724 h 1304724"/>
              <a:gd name="connsiteX1" fmla="*/ 524108 w 3534937"/>
              <a:gd name="connsiteY1" fmla="*/ 992490 h 1304724"/>
              <a:gd name="connsiteX2" fmla="*/ 657922 w 3534937"/>
              <a:gd name="connsiteY2" fmla="*/ 535290 h 1304724"/>
              <a:gd name="connsiteX3" fmla="*/ 825191 w 3534937"/>
              <a:gd name="connsiteY3" fmla="*/ 167300 h 1304724"/>
              <a:gd name="connsiteX4" fmla="*/ 1282391 w 3534937"/>
              <a:gd name="connsiteY4" fmla="*/ 31 h 1304724"/>
              <a:gd name="connsiteX5" fmla="*/ 1761893 w 3534937"/>
              <a:gd name="connsiteY5" fmla="*/ 178451 h 1304724"/>
              <a:gd name="connsiteX6" fmla="*/ 2051825 w 3534937"/>
              <a:gd name="connsiteY6" fmla="*/ 591046 h 1304724"/>
              <a:gd name="connsiteX7" fmla="*/ 2464420 w 3534937"/>
              <a:gd name="connsiteY7" fmla="*/ 836373 h 1304724"/>
              <a:gd name="connsiteX8" fmla="*/ 2943922 w 3534937"/>
              <a:gd name="connsiteY8" fmla="*/ 892129 h 1304724"/>
              <a:gd name="connsiteX9" fmla="*/ 3278459 w 3534937"/>
              <a:gd name="connsiteY9" fmla="*/ 1081700 h 1304724"/>
              <a:gd name="connsiteX10" fmla="*/ 3534937 w 3534937"/>
              <a:gd name="connsiteY10" fmla="*/ 1237817 h 13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4937" h="1304724">
                <a:moveTo>
                  <a:pt x="0" y="1304724"/>
                </a:moveTo>
                <a:cubicBezTo>
                  <a:pt x="207227" y="1212726"/>
                  <a:pt x="414454" y="1120729"/>
                  <a:pt x="524108" y="992490"/>
                </a:cubicBezTo>
                <a:cubicBezTo>
                  <a:pt x="633762" y="864251"/>
                  <a:pt x="607742" y="672821"/>
                  <a:pt x="657922" y="535290"/>
                </a:cubicBezTo>
                <a:cubicBezTo>
                  <a:pt x="708102" y="397759"/>
                  <a:pt x="721113" y="256510"/>
                  <a:pt x="825191" y="167300"/>
                </a:cubicBezTo>
                <a:cubicBezTo>
                  <a:pt x="929269" y="78090"/>
                  <a:pt x="1126274" y="-1828"/>
                  <a:pt x="1282391" y="31"/>
                </a:cubicBezTo>
                <a:cubicBezTo>
                  <a:pt x="1438508" y="1889"/>
                  <a:pt x="1633654" y="79949"/>
                  <a:pt x="1761893" y="178451"/>
                </a:cubicBezTo>
                <a:cubicBezTo>
                  <a:pt x="1890132" y="276953"/>
                  <a:pt x="1934737" y="481392"/>
                  <a:pt x="2051825" y="591046"/>
                </a:cubicBezTo>
                <a:cubicBezTo>
                  <a:pt x="2168913" y="700700"/>
                  <a:pt x="2315737" y="786192"/>
                  <a:pt x="2464420" y="836373"/>
                </a:cubicBezTo>
                <a:cubicBezTo>
                  <a:pt x="2613103" y="886554"/>
                  <a:pt x="2808249" y="851241"/>
                  <a:pt x="2943922" y="892129"/>
                </a:cubicBezTo>
                <a:cubicBezTo>
                  <a:pt x="3079595" y="933017"/>
                  <a:pt x="3179957" y="1024085"/>
                  <a:pt x="3278459" y="1081700"/>
                </a:cubicBezTo>
                <a:cubicBezTo>
                  <a:pt x="3376961" y="1139315"/>
                  <a:pt x="3455949" y="1188566"/>
                  <a:pt x="3534937" y="123781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67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3D270-A091-4B39-8E2A-8BBAF989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 het gele vlak!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E406E4-E9DB-4408-8D44-7275DEEF2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4" t="25762" r="18906" b="14015"/>
          <a:stretch/>
        </p:blipFill>
        <p:spPr>
          <a:xfrm>
            <a:off x="290512" y="1851660"/>
            <a:ext cx="7115175" cy="413004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E9F54E6-0B07-4B40-868C-AA30BE22A226}"/>
              </a:ext>
            </a:extLst>
          </p:cNvPr>
          <p:cNvSpPr/>
          <p:nvPr/>
        </p:nvSpPr>
        <p:spPr>
          <a:xfrm>
            <a:off x="2352908" y="5575610"/>
            <a:ext cx="256478" cy="406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639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72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Rectangle 74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7" name="Straight Connector 76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78" name="Rectangle 78">
            <a:extLst>
              <a:ext uri="{FF2B5EF4-FFF2-40B4-BE49-F238E27FC236}">
                <a16:creationId xmlns:a16="http://schemas.microsoft.com/office/drawing/2014/main" id="{B7D1EFAA-7858-42D7-9544-98A552ADF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A835F-BF48-46E7-A19A-F63CFE7A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184" y="294060"/>
            <a:ext cx="7697543" cy="7127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Lichaamsdiagonaal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4" descr="Ribben van een kubus en prisma - Mr. Chadd Academy">
            <a:extLst>
              <a:ext uri="{FF2B5EF4-FFF2-40B4-BE49-F238E27FC236}">
                <a16:creationId xmlns:a16="http://schemas.microsoft.com/office/drawing/2014/main" id="{B259BB4D-B2E5-4886-9027-6F50707E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746272"/>
            <a:ext cx="5462001" cy="48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9" name="Straight Connector 80">
            <a:extLst>
              <a:ext uri="{FF2B5EF4-FFF2-40B4-BE49-F238E27FC236}">
                <a16:creationId xmlns:a16="http://schemas.microsoft.com/office/drawing/2014/main" id="{F04961BF-6DD2-4525-8611-2B21957DB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Rectangle 82">
            <a:extLst>
              <a:ext uri="{FF2B5EF4-FFF2-40B4-BE49-F238E27FC236}">
                <a16:creationId xmlns:a16="http://schemas.microsoft.com/office/drawing/2014/main" id="{8F34D2C8-D65B-47C7-91F2-331661DB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Rectangle 84">
            <a:extLst>
              <a:ext uri="{FF2B5EF4-FFF2-40B4-BE49-F238E27FC236}">
                <a16:creationId xmlns:a16="http://schemas.microsoft.com/office/drawing/2014/main" id="{B0064D8A-32C8-44B3-9941-291A5A21C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3C1C43-C4FE-4210-9A26-CFBC6ADB01CC}"/>
              </a:ext>
            </a:extLst>
          </p:cNvPr>
          <p:cNvSpPr txBox="1"/>
          <p:nvPr/>
        </p:nvSpPr>
        <p:spPr>
          <a:xfrm>
            <a:off x="633999" y="3309431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C20A0A-57B1-4FC3-A6FC-E27E7765EED6}"/>
              </a:ext>
            </a:extLst>
          </p:cNvPr>
          <p:cNvSpPr txBox="1"/>
          <p:nvPr/>
        </p:nvSpPr>
        <p:spPr>
          <a:xfrm>
            <a:off x="1544944" y="1385518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0330DA-C5E5-4EBD-AA12-7BAA88D2C8BA}"/>
              </a:ext>
            </a:extLst>
          </p:cNvPr>
          <p:cNvSpPr txBox="1"/>
          <p:nvPr/>
        </p:nvSpPr>
        <p:spPr>
          <a:xfrm>
            <a:off x="2339897" y="5126380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B9651D4-C407-4CBF-8633-060CEEAA76F1}"/>
              </a:ext>
            </a:extLst>
          </p:cNvPr>
          <p:cNvCxnSpPr>
            <a:cxnSpLocks/>
          </p:cNvCxnSpPr>
          <p:nvPr/>
        </p:nvCxnSpPr>
        <p:spPr>
          <a:xfrm>
            <a:off x="1131124" y="2061179"/>
            <a:ext cx="4433334" cy="2079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B74B66A-DF61-48DE-8D48-5CD18D796606}"/>
              </a:ext>
            </a:extLst>
          </p:cNvPr>
          <p:cNvCxnSpPr/>
          <p:nvPr/>
        </p:nvCxnSpPr>
        <p:spPr>
          <a:xfrm>
            <a:off x="4065373" y="2072329"/>
            <a:ext cx="0" cy="28703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499F95D1-CB32-4181-9989-5DBE8217B22B}"/>
              </a:ext>
            </a:extLst>
          </p:cNvPr>
          <p:cNvSpPr/>
          <p:nvPr/>
        </p:nvSpPr>
        <p:spPr>
          <a:xfrm>
            <a:off x="6923089" y="1130833"/>
            <a:ext cx="5271867" cy="4596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664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4C08-7FDE-483F-B9A3-FA1CED4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FB293-11DD-4E32-9655-E736F0BB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HUISWERK</a:t>
            </a:r>
            <a:r>
              <a:rPr lang="en-US" sz="8000" dirty="0"/>
              <a:t>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DBDF0-CE6F-4EDD-B3E2-0CB7CF8D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8001" y="5437301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 err="1">
                <a:latin typeface="+mj-lt"/>
              </a:rPr>
              <a:t>Oefentoets</a:t>
            </a:r>
            <a:r>
              <a:rPr lang="en-US" sz="3600" b="1" cap="all" spc="200" dirty="0">
                <a:latin typeface="+mj-lt"/>
              </a:rPr>
              <a:t>. 	</a:t>
            </a:r>
            <a:r>
              <a:rPr lang="en-US" sz="3600" b="1" cap="all" spc="200" dirty="0" err="1">
                <a:latin typeface="+mj-lt"/>
              </a:rPr>
              <a:t>Af</a:t>
            </a:r>
            <a:r>
              <a:rPr lang="en-US" sz="3600" b="1" cap="all" spc="200" dirty="0">
                <a:latin typeface="+mj-lt"/>
              </a:rPr>
              <a:t>? </a:t>
            </a:r>
            <a:r>
              <a:rPr lang="en-US" sz="3600" b="1" cap="all" spc="200" dirty="0" err="1">
                <a:latin typeface="+mj-lt"/>
              </a:rPr>
              <a:t>Inleveren</a:t>
            </a:r>
            <a:r>
              <a:rPr lang="en-US" sz="3600" b="1" cap="all" spc="200" dirty="0">
                <a:latin typeface="+mj-lt"/>
              </a:rPr>
              <a:t>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481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Les 7.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Aanzichten</a:t>
            </a:r>
            <a:endParaRPr lang="en-US" sz="2400" cap="all" spc="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7662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DE719F-0E8A-4899-A4ED-C2EA9A72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Stappenplan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63995F-B329-41E7-9691-765A6CCF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Schets</a:t>
            </a:r>
            <a:r>
              <a:rPr lang="en-US" dirty="0"/>
              <a:t> het </a:t>
            </a:r>
            <a:r>
              <a:rPr lang="en-US" dirty="0" err="1"/>
              <a:t>gekleurde</a:t>
            </a:r>
            <a:r>
              <a:rPr lang="en-US" dirty="0"/>
              <a:t> </a:t>
            </a:r>
            <a:r>
              <a:rPr lang="en-US" dirty="0" err="1"/>
              <a:t>vlak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Zoek</a:t>
            </a:r>
            <a:r>
              <a:rPr lang="en-US" dirty="0"/>
              <a:t> de </a:t>
            </a:r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zijde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Zoek</a:t>
            </a:r>
            <a:r>
              <a:rPr lang="en-US" dirty="0"/>
              <a:t> de </a:t>
            </a:r>
            <a:r>
              <a:rPr lang="en-US" dirty="0" err="1"/>
              <a:t>onbekende</a:t>
            </a:r>
            <a:r>
              <a:rPr lang="en-US" dirty="0"/>
              <a:t> </a:t>
            </a:r>
            <a:r>
              <a:rPr lang="en-US" dirty="0" err="1"/>
              <a:t>zijde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Schets</a:t>
            </a:r>
            <a:r>
              <a:rPr lang="en-US" dirty="0"/>
              <a:t> het </a:t>
            </a:r>
            <a:r>
              <a:rPr lang="en-US" dirty="0" err="1"/>
              <a:t>vlak</a:t>
            </a:r>
            <a:r>
              <a:rPr lang="en-US" dirty="0"/>
              <a:t> met de </a:t>
            </a:r>
            <a:r>
              <a:rPr lang="en-US" dirty="0" err="1"/>
              <a:t>onbekende</a:t>
            </a:r>
            <a:r>
              <a:rPr lang="en-US" dirty="0"/>
              <a:t> </a:t>
            </a:r>
            <a:r>
              <a:rPr lang="en-US" dirty="0" err="1"/>
              <a:t>zijde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Bereken</a:t>
            </a:r>
            <a:r>
              <a:rPr lang="en-US" dirty="0"/>
              <a:t> de </a:t>
            </a:r>
            <a:r>
              <a:rPr lang="en-US" dirty="0" err="1"/>
              <a:t>onbekende</a:t>
            </a:r>
            <a:r>
              <a:rPr lang="en-US" dirty="0"/>
              <a:t> </a:t>
            </a:r>
            <a:r>
              <a:rPr lang="en-US" dirty="0" err="1"/>
              <a:t>zijde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 van de </a:t>
            </a:r>
            <a:r>
              <a:rPr lang="en-US" dirty="0" err="1"/>
              <a:t>stelling</a:t>
            </a:r>
            <a:r>
              <a:rPr lang="en-US" dirty="0"/>
              <a:t> van Pythagoras</a:t>
            </a: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0CDB97-7C3E-41DA-88E7-0FE63610F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9" t="23650" r="23837" b="7513"/>
          <a:stretch/>
        </p:blipFill>
        <p:spPr>
          <a:xfrm>
            <a:off x="4742017" y="1517040"/>
            <a:ext cx="6798082" cy="3823920"/>
          </a:xfrm>
          <a:prstGeom prst="rect">
            <a:avLst/>
          </a:prstGeom>
        </p:spPr>
      </p:pic>
      <p:sp>
        <p:nvSpPr>
          <p:cNvPr id="5" name="AutoShape 2" descr="Presentatie H2 wiskunde">
            <a:extLst>
              <a:ext uri="{FF2B5EF4-FFF2-40B4-BE49-F238E27FC236}">
                <a16:creationId xmlns:a16="http://schemas.microsoft.com/office/drawing/2014/main" id="{0102200D-FA41-4251-9E64-C4EE3F068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75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DE719F-0E8A-4899-A4ED-C2EA9A72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Stappenplan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63995F-B329-41E7-9691-765A6CCF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Schets</a:t>
            </a:r>
            <a:r>
              <a:rPr lang="en-US" dirty="0"/>
              <a:t> het </a:t>
            </a:r>
            <a:r>
              <a:rPr lang="en-US" dirty="0" err="1"/>
              <a:t>gekleurde</a:t>
            </a:r>
            <a:r>
              <a:rPr lang="en-US" dirty="0"/>
              <a:t> </a:t>
            </a:r>
            <a:r>
              <a:rPr lang="en-US" dirty="0" err="1"/>
              <a:t>vlak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Zoek</a:t>
            </a:r>
            <a:r>
              <a:rPr lang="en-US" dirty="0"/>
              <a:t> de </a:t>
            </a:r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zijde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Zoek</a:t>
            </a:r>
            <a:r>
              <a:rPr lang="en-US" dirty="0"/>
              <a:t> de </a:t>
            </a:r>
            <a:r>
              <a:rPr lang="en-US" dirty="0" err="1"/>
              <a:t>onbekende</a:t>
            </a:r>
            <a:r>
              <a:rPr lang="en-US" dirty="0"/>
              <a:t> </a:t>
            </a:r>
            <a:r>
              <a:rPr lang="en-US" dirty="0" err="1"/>
              <a:t>zijde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Schets</a:t>
            </a:r>
            <a:r>
              <a:rPr lang="en-US" dirty="0"/>
              <a:t> het </a:t>
            </a:r>
            <a:r>
              <a:rPr lang="en-US" dirty="0" err="1"/>
              <a:t>vlak</a:t>
            </a:r>
            <a:r>
              <a:rPr lang="en-US" dirty="0"/>
              <a:t> met de </a:t>
            </a:r>
            <a:r>
              <a:rPr lang="en-US" dirty="0" err="1"/>
              <a:t>onbekende</a:t>
            </a:r>
            <a:r>
              <a:rPr lang="en-US" dirty="0"/>
              <a:t> </a:t>
            </a:r>
            <a:r>
              <a:rPr lang="en-US" dirty="0" err="1"/>
              <a:t>zijde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Bereken</a:t>
            </a:r>
            <a:r>
              <a:rPr lang="en-US" dirty="0"/>
              <a:t> de </a:t>
            </a:r>
            <a:r>
              <a:rPr lang="en-US" dirty="0" err="1"/>
              <a:t>onbekende</a:t>
            </a:r>
            <a:r>
              <a:rPr lang="en-US" dirty="0"/>
              <a:t> </a:t>
            </a:r>
            <a:r>
              <a:rPr lang="en-US" dirty="0" err="1"/>
              <a:t>zijde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 van de </a:t>
            </a:r>
            <a:r>
              <a:rPr lang="en-US" dirty="0" err="1"/>
              <a:t>stelling</a:t>
            </a:r>
            <a:r>
              <a:rPr lang="en-US" dirty="0"/>
              <a:t> van Pythagoras</a:t>
            </a: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Presentatie H2 wiskunde">
            <a:extLst>
              <a:ext uri="{FF2B5EF4-FFF2-40B4-BE49-F238E27FC236}">
                <a16:creationId xmlns:a16="http://schemas.microsoft.com/office/drawing/2014/main" id="{0102200D-FA41-4251-9E64-C4EE3F068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Picture 2" descr="Doorsneden">
            <a:extLst>
              <a:ext uri="{FF2B5EF4-FFF2-40B4-BE49-F238E27FC236}">
                <a16:creationId xmlns:a16="http://schemas.microsoft.com/office/drawing/2014/main" id="{A5EFF5A5-E740-47DC-A57E-DEC01000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7119" r="35655" b="-11447"/>
          <a:stretch/>
        </p:blipFill>
        <p:spPr bwMode="auto">
          <a:xfrm>
            <a:off x="5000233" y="1051560"/>
            <a:ext cx="589300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1ADD58F-70E3-488C-A2E2-49B5D44F95A6}"/>
              </a:ext>
            </a:extLst>
          </p:cNvPr>
          <p:cNvSpPr txBox="1"/>
          <p:nvPr/>
        </p:nvSpPr>
        <p:spPr>
          <a:xfrm>
            <a:off x="5053264" y="1187115"/>
            <a:ext cx="69038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latin typeface="Bookman Old Style" panose="02050604050505020204" pitchFamily="18" charset="0"/>
              </a:rPr>
              <a:t>			H								   G</a:t>
            </a: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r>
              <a:rPr lang="nl-NL" sz="2000" i="1" dirty="0">
                <a:latin typeface="Bookman Old Style" panose="02050604050505020204" pitchFamily="18" charset="0"/>
              </a:rPr>
              <a:t>E								F						</a:t>
            </a:r>
          </a:p>
          <a:p>
            <a:r>
              <a:rPr lang="nl-NL" sz="2000" i="1" dirty="0">
                <a:latin typeface="Bookman Old Style" panose="02050604050505020204" pitchFamily="18" charset="0"/>
              </a:rPr>
              <a:t>								     </a:t>
            </a: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r>
              <a:rPr lang="nl-NL" sz="2000" i="1" dirty="0">
                <a:latin typeface="Bookman Old Style" panose="02050604050505020204" pitchFamily="18" charset="0"/>
              </a:rPr>
              <a:t>												J	</a:t>
            </a: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r>
              <a:rPr lang="nl-NL" sz="2000" i="1" dirty="0">
                <a:latin typeface="Bookman Old Style" panose="02050604050505020204" pitchFamily="18" charset="0"/>
              </a:rPr>
              <a:t>								</a:t>
            </a:r>
          </a:p>
          <a:p>
            <a:r>
              <a:rPr lang="nl-NL" sz="2000" i="1" dirty="0">
                <a:latin typeface="Bookman Old Style" panose="02050604050505020204" pitchFamily="18" charset="0"/>
              </a:rPr>
              <a:t>								   I</a:t>
            </a:r>
          </a:p>
          <a:p>
            <a:r>
              <a:rPr lang="nl-NL" sz="2000" i="1" dirty="0">
                <a:latin typeface="Bookman Old Style" panose="02050604050505020204" pitchFamily="18" charset="0"/>
              </a:rPr>
              <a:t>		</a:t>
            </a:r>
          </a:p>
          <a:p>
            <a:r>
              <a:rPr lang="nl-NL" sz="2000" i="1" dirty="0">
                <a:latin typeface="Bookman Old Style" panose="02050604050505020204" pitchFamily="18" charset="0"/>
              </a:rPr>
              <a:t>		</a:t>
            </a:r>
            <a:br>
              <a:rPr lang="nl-NL" sz="2000" i="1" dirty="0">
                <a:latin typeface="Bookman Old Style" panose="02050604050505020204" pitchFamily="18" charset="0"/>
              </a:rPr>
            </a:br>
            <a:r>
              <a:rPr lang="nl-NL" sz="2000" i="1" dirty="0">
                <a:latin typeface="Bookman Old Style" panose="02050604050505020204" pitchFamily="18" charset="0"/>
              </a:rPr>
              <a:t>			D								     E</a:t>
            </a: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r>
              <a:rPr lang="nl-NL" sz="2000" i="1" dirty="0">
                <a:latin typeface="Bookman Old Style" panose="02050604050505020204" pitchFamily="18" charset="0"/>
              </a:rPr>
              <a:t>A								 B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9AC2B8-8E97-4EF7-A786-51B9338478A2}"/>
              </a:ext>
            </a:extLst>
          </p:cNvPr>
          <p:cNvSpPr txBox="1"/>
          <p:nvPr/>
        </p:nvSpPr>
        <p:spPr>
          <a:xfrm>
            <a:off x="4900654" y="4136893"/>
            <a:ext cx="2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82BA7B0-8076-49FE-A615-432C4AAD98E7}"/>
              </a:ext>
            </a:extLst>
          </p:cNvPr>
          <p:cNvSpPr txBox="1"/>
          <p:nvPr/>
        </p:nvSpPr>
        <p:spPr>
          <a:xfrm>
            <a:off x="7082223" y="6038800"/>
            <a:ext cx="2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C67856E-41F4-4F7A-A86C-DE5FA9E642F3}"/>
              </a:ext>
            </a:extLst>
          </p:cNvPr>
          <p:cNvSpPr txBox="1"/>
          <p:nvPr/>
        </p:nvSpPr>
        <p:spPr>
          <a:xfrm>
            <a:off x="9833601" y="5515897"/>
            <a:ext cx="2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64680B8-E8DE-4A85-8F7C-3B02EF6AE8C3}"/>
              </a:ext>
            </a:extLst>
          </p:cNvPr>
          <p:cNvSpPr txBox="1"/>
          <p:nvPr/>
        </p:nvSpPr>
        <p:spPr>
          <a:xfrm>
            <a:off x="10478655" y="3991356"/>
            <a:ext cx="2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3503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7186E-8157-4A1D-AB89-2EA171013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Vandaag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F65E0B-23F6-46D1-8ED6-66DBB13110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Aanzichten</a:t>
            </a:r>
          </a:p>
          <a:p>
            <a:r>
              <a:rPr lang="nl-NL" dirty="0"/>
              <a:t>https://app.dwo.nl/wisweb/?header=less&amp;hash=#s:603082</a:t>
            </a:r>
          </a:p>
        </p:txBody>
      </p:sp>
    </p:spTree>
    <p:extLst>
      <p:ext uri="{BB962C8B-B14F-4D97-AF65-F5344CB8AC3E}">
        <p14:creationId xmlns:p14="http://schemas.microsoft.com/office/powerpoint/2010/main" val="3582011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33BC1-A8EA-4CB8-BFDB-A70440C5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Aanzichten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332214-8B6D-46FC-8A48-93CAA838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340" y="1845734"/>
            <a:ext cx="6924339" cy="4023360"/>
          </a:xfrm>
        </p:spPr>
        <p:txBody>
          <a:bodyPr/>
          <a:lstStyle/>
          <a:p>
            <a:r>
              <a:rPr lang="nl-NL" dirty="0"/>
              <a:t>Vooraanzicht			Rechterzijaanzicht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r>
              <a:rPr lang="nl-NL" dirty="0"/>
              <a:t>Achteraanzicht			Linkerzijaanzicht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2" descr="Aanzichten">
            <a:extLst>
              <a:ext uri="{FF2B5EF4-FFF2-40B4-BE49-F238E27FC236}">
                <a16:creationId xmlns:a16="http://schemas.microsoft.com/office/drawing/2014/main" id="{461E711B-8896-4268-814B-DB301F5FD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0"/>
          <a:stretch/>
        </p:blipFill>
        <p:spPr bwMode="auto">
          <a:xfrm>
            <a:off x="880710" y="1924050"/>
            <a:ext cx="250898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: omhoog 6">
            <a:extLst>
              <a:ext uri="{FF2B5EF4-FFF2-40B4-BE49-F238E27FC236}">
                <a16:creationId xmlns:a16="http://schemas.microsoft.com/office/drawing/2014/main" id="{E9425F00-D156-4953-AE97-B51834574BAA}"/>
              </a:ext>
            </a:extLst>
          </p:cNvPr>
          <p:cNvSpPr/>
          <p:nvPr/>
        </p:nvSpPr>
        <p:spPr>
          <a:xfrm>
            <a:off x="1918633" y="4476750"/>
            <a:ext cx="433137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B6BBE86-B846-4F13-BE96-949E60CA960A}"/>
              </a:ext>
            </a:extLst>
          </p:cNvPr>
          <p:cNvSpPr txBox="1"/>
          <p:nvPr/>
        </p:nvSpPr>
        <p:spPr>
          <a:xfrm>
            <a:off x="4231340" y="5965715"/>
            <a:ext cx="687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 blokjes kan ik weghalen zonder dat de aanzichten veranderen?</a:t>
            </a:r>
          </a:p>
        </p:txBody>
      </p:sp>
    </p:spTree>
    <p:extLst>
      <p:ext uri="{BB962C8B-B14F-4D97-AF65-F5344CB8AC3E}">
        <p14:creationId xmlns:p14="http://schemas.microsoft.com/office/powerpoint/2010/main" val="25261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7CD6B-3704-4704-9477-BC2F898A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hier het noorden?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881A1A-38AB-4D12-90E1-EB45B050B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10058399" cy="4023360"/>
          </a:xfrm>
        </p:spPr>
        <p:txBody>
          <a:bodyPr>
            <a:normAutofit/>
          </a:bodyPr>
          <a:lstStyle/>
          <a:p>
            <a:r>
              <a:rPr lang="nl-NL" sz="3200" dirty="0"/>
              <a:t>Bepaal het noorden</a:t>
            </a:r>
          </a:p>
          <a:p>
            <a:r>
              <a:rPr lang="nl-NL" sz="3200" dirty="0"/>
              <a:t>Altijd vanuit het midden van de windroos!</a:t>
            </a:r>
          </a:p>
        </p:txBody>
      </p:sp>
    </p:spTree>
    <p:extLst>
      <p:ext uri="{BB962C8B-B14F-4D97-AF65-F5344CB8AC3E}">
        <p14:creationId xmlns:p14="http://schemas.microsoft.com/office/powerpoint/2010/main" val="18337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B774B55-DEEF-410A-9F9B-E3F6C9F7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C12F33-3CD1-4A87-A56C-B0689E8D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Teken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aanzichten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pic>
        <p:nvPicPr>
          <p:cNvPr id="4100" name="Picture 4" descr="Oefening aanzichten - R - Lesmateriaal - Wikiwijs">
            <a:extLst>
              <a:ext uri="{FF2B5EF4-FFF2-40B4-BE49-F238E27FC236}">
                <a16:creationId xmlns:a16="http://schemas.microsoft.com/office/drawing/2014/main" id="{4B5176F6-A765-48A3-A076-2A838EDA5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684"/>
          <a:stretch/>
        </p:blipFill>
        <p:spPr bwMode="auto">
          <a:xfrm>
            <a:off x="635457" y="640080"/>
            <a:ext cx="1091646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86F63E5-80CB-48C0-8847-43E22C537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7318D88-D9BB-4846-BF7B-49CBE4094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8E6CEE-A5A7-4FF2-A9BA-8E59C72B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6E36ED8-5B6B-4DDF-8A6D-C3A357DEB492}"/>
              </a:ext>
            </a:extLst>
          </p:cNvPr>
          <p:cNvSpPr/>
          <p:nvPr/>
        </p:nvSpPr>
        <p:spPr>
          <a:xfrm>
            <a:off x="4249271" y="896471"/>
            <a:ext cx="7117976" cy="273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6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4C08-7FDE-483F-B9A3-FA1CED4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FB293-11DD-4E32-9655-E736F0BB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HUISWERK</a:t>
            </a:r>
            <a:r>
              <a:rPr lang="en-US" sz="8000" dirty="0"/>
              <a:t>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DBDF0-CE6F-4EDD-B3E2-0CB7CF8D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907" y="3903305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>
                <a:latin typeface="+mj-lt"/>
              </a:rPr>
              <a:t>  	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2BC814C-DAB5-4F18-883A-6196F4451915}"/>
              </a:ext>
            </a:extLst>
          </p:cNvPr>
          <p:cNvSpPr txBox="1">
            <a:spLocks/>
          </p:cNvSpPr>
          <p:nvPr/>
        </p:nvSpPr>
        <p:spPr>
          <a:xfrm>
            <a:off x="1207658" y="5251882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>
                <a:latin typeface="+mj-lt"/>
              </a:rPr>
              <a:t>51,52, 57-59, 62 ,64 &amp; 65! 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>
                <a:latin typeface="+mj-lt"/>
              </a:rPr>
              <a:t>KAN IN JE SCHRIFT</a:t>
            </a:r>
          </a:p>
        </p:txBody>
      </p:sp>
    </p:spTree>
    <p:extLst>
      <p:ext uri="{BB962C8B-B14F-4D97-AF65-F5344CB8AC3E}">
        <p14:creationId xmlns:p14="http://schemas.microsoft.com/office/powerpoint/2010/main" val="308660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hoeft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geen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NOORD-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lijn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tekenen</a:t>
            </a: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640080"/>
            <a:ext cx="2706030" cy="3602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2577299" cy="36027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7858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Spanje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ligt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ons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het </a:t>
            </a: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zuiden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640080"/>
            <a:ext cx="2706030" cy="3602736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2577299" cy="3602736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394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fiets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ongeveer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met 5km/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uur</a:t>
            </a:r>
            <a:endParaRPr lang="en-US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640080"/>
            <a:ext cx="2706030" cy="3602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2577299" cy="36027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0228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schaallijn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werkt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preciezer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gegeven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schaal</a:t>
            </a:r>
            <a:endParaRPr lang="en-US" sz="3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640080"/>
            <a:ext cx="2706030" cy="3602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2577299" cy="36027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0515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afstand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over de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weg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1,5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keer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afstand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hemelsbreed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640080"/>
            <a:ext cx="2706030" cy="3602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2577299" cy="36027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318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Hoelang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wandel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ongeveer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als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12km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moet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wandelen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78"/>
          <a:stretch/>
        </p:blipFill>
        <p:spPr>
          <a:xfrm>
            <a:off x="3061079" y="3009900"/>
            <a:ext cx="2706030" cy="123291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48"/>
          <a:stretch/>
        </p:blipFill>
        <p:spPr>
          <a:xfrm>
            <a:off x="6424891" y="2857500"/>
            <a:ext cx="2577299" cy="1385315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A4E410E-A4CA-4F56-8644-21AF426CF66D}"/>
              </a:ext>
            </a:extLst>
          </p:cNvPr>
          <p:cNvSpPr txBox="1"/>
          <p:nvPr/>
        </p:nvSpPr>
        <p:spPr>
          <a:xfrm>
            <a:off x="3294422" y="1728168"/>
            <a:ext cx="3775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2,5 uur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695A01-ABFD-4D56-B31C-A24CDC433D0A}"/>
              </a:ext>
            </a:extLst>
          </p:cNvPr>
          <p:cNvSpPr txBox="1"/>
          <p:nvPr/>
        </p:nvSpPr>
        <p:spPr>
          <a:xfrm>
            <a:off x="6588844" y="1725692"/>
            <a:ext cx="3775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5 uur</a:t>
            </a:r>
          </a:p>
        </p:txBody>
      </p:sp>
    </p:spTree>
    <p:extLst>
      <p:ext uri="{BB962C8B-B14F-4D97-AF65-F5344CB8AC3E}">
        <p14:creationId xmlns:p14="http://schemas.microsoft.com/office/powerpoint/2010/main" val="16472280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8CA78E7-359D-40DC-AFAB-8287268F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CA9D09-8011-4ADA-AC83-425AD46E8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A25E9B-15F8-4123-8275-812AD89E2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F9037C3-85A3-4BCB-88A2-ADB8F64D2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deze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hoogtekaart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hoogte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vinden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zijn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2670 meter.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00" y="640080"/>
            <a:ext cx="2577299" cy="3602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69980A3-C206-42F5-BF92-5E9FB6E9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1AC6D6-1B75-4EA6-B60E-DBD2E3F4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666" y="640080"/>
            <a:ext cx="2706030" cy="360273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9E7251-BA01-4FA8-B283-706FBA6CE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224CB75-6074-47E8-ABC3-6651B39FC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7E8644-19CA-4B48-8CF2-BE1FF144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What is an Isohyet? - WorldAtlas">
            <a:extLst>
              <a:ext uri="{FF2B5EF4-FFF2-40B4-BE49-F238E27FC236}">
                <a16:creationId xmlns:a16="http://schemas.microsoft.com/office/drawing/2014/main" id="{EEEC6195-5FD1-406F-B4E4-D6F0667B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57" y="976813"/>
            <a:ext cx="3964205" cy="2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dichter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lijnen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bij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elkaar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dus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stijler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helling</a:t>
            </a:r>
            <a:endParaRPr lang="en-US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00" y="640080"/>
            <a:ext cx="2577299" cy="360273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666" y="640080"/>
            <a:ext cx="2706030" cy="3602736"/>
          </a:xfrm>
          <a:prstGeom prst="rect">
            <a:avLst/>
          </a:prstGeom>
        </p:spPr>
      </p:pic>
      <p:pic>
        <p:nvPicPr>
          <p:cNvPr id="1026" name="Picture 2" descr="What is an Isohyet? - WorldAtlas">
            <a:extLst>
              <a:ext uri="{FF2B5EF4-FFF2-40B4-BE49-F238E27FC236}">
                <a16:creationId xmlns:a16="http://schemas.microsoft.com/office/drawing/2014/main" id="{EEEC6195-5FD1-406F-B4E4-D6F0667B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57" y="976813"/>
            <a:ext cx="3964205" cy="2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4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555E46-0739-41EA-860C-5345C07DB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14857" r="25429" b="1523"/>
          <a:stretch/>
        </p:blipFill>
        <p:spPr>
          <a:xfrm>
            <a:off x="1432852" y="437605"/>
            <a:ext cx="5564777" cy="5734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8C511-2DD9-4DCF-A631-EEBDD04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669" y="437605"/>
            <a:ext cx="3690651" cy="635428"/>
          </a:xfrm>
        </p:spPr>
        <p:txBody>
          <a:bodyPr>
            <a:normAutofit fontScale="90000"/>
          </a:bodyPr>
          <a:lstStyle/>
          <a:p>
            <a:r>
              <a:rPr lang="nl-NL" dirty="0"/>
              <a:t>Oefening	</a:t>
            </a:r>
          </a:p>
        </p:txBody>
      </p:sp>
      <p:pic>
        <p:nvPicPr>
          <p:cNvPr id="6" name="Koershoekmeter 1" descr="C:\Users\Wies\AppData\Local\Temp\koershoekmeter.png">
            <a:extLst>
              <a:ext uri="{FF2B5EF4-FFF2-40B4-BE49-F238E27FC236}">
                <a16:creationId xmlns:a16="http://schemas.microsoft.com/office/drawing/2014/main" id="{1A7965F8-959B-4B46-954C-7A6F518F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 bwMode="auto">
          <a:xfrm>
            <a:off x="12401774" y="-444295"/>
            <a:ext cx="4586391" cy="44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183E856-F74E-40CA-88DF-9F881FE17BEB}"/>
              </a:ext>
            </a:extLst>
          </p:cNvPr>
          <p:cNvCxnSpPr>
            <a:cxnSpLocks/>
          </p:cNvCxnSpPr>
          <p:nvPr/>
        </p:nvCxnSpPr>
        <p:spPr>
          <a:xfrm flipV="1">
            <a:off x="2604407" y="1094014"/>
            <a:ext cx="1771650" cy="289015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15">
            <a:extLst>
              <a:ext uri="{FF2B5EF4-FFF2-40B4-BE49-F238E27FC236}">
                <a16:creationId xmlns:a16="http://schemas.microsoft.com/office/drawing/2014/main" id="{C1100E5E-FA2E-4F58-B3D4-C420AE773EF1}"/>
              </a:ext>
            </a:extLst>
          </p:cNvPr>
          <p:cNvGrpSpPr/>
          <p:nvPr/>
        </p:nvGrpSpPr>
        <p:grpSpPr>
          <a:xfrm rot="3063709">
            <a:off x="12860868" y="429221"/>
            <a:ext cx="3668199" cy="2977462"/>
            <a:chOff x="-2848498" y="1894912"/>
            <a:chExt cx="5830706" cy="4623013"/>
          </a:xfrm>
        </p:grpSpPr>
        <p:cxnSp>
          <p:nvCxnSpPr>
            <p:cNvPr id="27" name="Rode lijn">
              <a:extLst>
                <a:ext uri="{FF2B5EF4-FFF2-40B4-BE49-F238E27FC236}">
                  <a16:creationId xmlns:a16="http://schemas.microsoft.com/office/drawing/2014/main" id="{CEDEB103-C594-4B6C-9FAF-5DD86FCCC999}"/>
                </a:ext>
              </a:extLst>
            </p:cNvPr>
            <p:cNvCxnSpPr/>
            <p:nvPr/>
          </p:nvCxnSpPr>
          <p:spPr>
            <a:xfrm>
              <a:off x="-2848498" y="1894912"/>
              <a:ext cx="2920796" cy="232486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de lijn">
              <a:extLst>
                <a:ext uri="{FF2B5EF4-FFF2-40B4-BE49-F238E27FC236}">
                  <a16:creationId xmlns:a16="http://schemas.microsoft.com/office/drawing/2014/main" id="{41A9AFE7-CFCD-4537-B7D5-7036F36BD3E5}"/>
                </a:ext>
              </a:extLst>
            </p:cNvPr>
            <p:cNvCxnSpPr/>
            <p:nvPr/>
          </p:nvCxnSpPr>
          <p:spPr>
            <a:xfrm>
              <a:off x="61412" y="4193057"/>
              <a:ext cx="2920796" cy="2324868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652F61F3-65B5-4C52-844C-B42803DA196E}"/>
              </a:ext>
            </a:extLst>
          </p:cNvPr>
          <p:cNvSpPr txBox="1"/>
          <p:nvPr/>
        </p:nvSpPr>
        <p:spPr>
          <a:xfrm>
            <a:off x="7340931" y="3696234"/>
            <a:ext cx="3570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dirty="0"/>
              <a:t>teken de koers als een boot vanuit Medemblik vertrekt naar Makkum </a:t>
            </a:r>
          </a:p>
          <a:p>
            <a:pPr marL="342900" indent="-342900">
              <a:buAutoNum type="alphaLcPeriod"/>
            </a:pPr>
            <a:r>
              <a:rPr lang="nl-NL" dirty="0"/>
              <a:t>Welke koers hoort hierbij?</a:t>
            </a:r>
          </a:p>
          <a:p>
            <a:pPr marL="342900" indent="-342900">
              <a:buAutoNum type="alphaLcPeriod" startAt="3"/>
            </a:pPr>
            <a:endParaRPr lang="nl-NL" dirty="0"/>
          </a:p>
        </p:txBody>
      </p:sp>
      <p:pic>
        <p:nvPicPr>
          <p:cNvPr id="12" name="Picture 2" descr="faber castell jumbo potlood zeskantighb">
            <a:extLst>
              <a:ext uri="{FF2B5EF4-FFF2-40B4-BE49-F238E27FC236}">
                <a16:creationId xmlns:a16="http://schemas.microsoft.com/office/drawing/2014/main" id="{CB3314CE-A389-487D-B915-DA7E48BB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617">
            <a:off x="12763988" y="2391418"/>
            <a:ext cx="4033801" cy="40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eodriehoek - Wikipedia">
            <a:extLst>
              <a:ext uri="{FF2B5EF4-FFF2-40B4-BE49-F238E27FC236}">
                <a16:creationId xmlns:a16="http://schemas.microsoft.com/office/drawing/2014/main" id="{34FF70E5-2426-4391-8822-5A76B8A3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04" y="6290309"/>
            <a:ext cx="6060276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79DBE09-B9AD-42FC-9875-DB587A99E4D5}"/>
              </a:ext>
            </a:extLst>
          </p:cNvPr>
          <p:cNvCxnSpPr/>
          <p:nvPr/>
        </p:nvCxnSpPr>
        <p:spPr>
          <a:xfrm flipV="1">
            <a:off x="2577374" y="2174240"/>
            <a:ext cx="0" cy="18292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26FC9B8F-A7B5-4C12-8E28-AA4EC392CED7}"/>
              </a:ext>
            </a:extLst>
          </p:cNvPr>
          <p:cNvSpPr txBox="1"/>
          <p:nvPr/>
        </p:nvSpPr>
        <p:spPr>
          <a:xfrm>
            <a:off x="7175669" y="1909880"/>
            <a:ext cx="9582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dirty="0" err="1"/>
              <a:t>Bepaal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het </a:t>
            </a:r>
            <a:r>
              <a:rPr lang="en-US" dirty="0" err="1"/>
              <a:t>noorden</a:t>
            </a:r>
            <a:endParaRPr lang="en-US" dirty="0"/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dirty="0"/>
              <a:t>Meet </a:t>
            </a:r>
            <a:r>
              <a:rPr lang="en-US" dirty="0" err="1"/>
              <a:t>vanuit</a:t>
            </a:r>
            <a:r>
              <a:rPr lang="en-US" dirty="0"/>
              <a:t> het midden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dirty="0"/>
              <a:t>Meet de </a:t>
            </a:r>
            <a:r>
              <a:rPr lang="en-US" dirty="0" err="1"/>
              <a:t>koers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97865 -0.5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32" y="-25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1.13125 -0.1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6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125 -0.14421 L -0.98594 -0.5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-2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9805 3.7037E-7 C -0.72136 3.7037E-7 -0.9957 0.08356 -0.9957 0.15255 L -0.9957 0.30718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53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9727 -7.40741E-7 C -0.72005 -7.40741E-7 -0.99414 0.09005 -0.99414 0.16412 L -0.99414 0.3300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1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ribben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kubus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zijn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dezelfde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lengte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640080"/>
            <a:ext cx="2706030" cy="3602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2577299" cy="36027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7502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lijn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hoogtegrafiek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loopt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recht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punt tot punt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640080"/>
            <a:ext cx="2706030" cy="3602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2577299" cy="36027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9867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8CA78E7-359D-40DC-AFAB-8287268F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CA9D09-8011-4ADA-AC83-425AD46E8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A25E9B-15F8-4123-8275-812AD89E2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F9037C3-85A3-4BCB-88A2-ADB8F64D2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 is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langere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afstand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ruimte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het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lichaamsdiagonaal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00" y="640080"/>
            <a:ext cx="2577299" cy="3602736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69980A3-C206-42F5-BF92-5E9FB6E9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1AC6D6-1B75-4EA6-B60E-DBD2E3F4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666" y="640080"/>
            <a:ext cx="2706030" cy="3602736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A9E7251-BA01-4FA8-B283-706FBA6CE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8224CB75-6074-47E8-ABC3-6651B39FC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17E8644-19CA-4B48-8CF2-BE1FF144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Nieuwe pagina 1">
            <a:extLst>
              <a:ext uri="{FF2B5EF4-FFF2-40B4-BE49-F238E27FC236}">
                <a16:creationId xmlns:a16="http://schemas.microsoft.com/office/drawing/2014/main" id="{3D3128D1-F1DA-4A44-AA09-4FD7FD4B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16" y="1505866"/>
            <a:ext cx="2980889" cy="212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7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348D5E-A2F9-4457-85D6-EF33B01C1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6019CF-5DEA-441C-833C-B25769EA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ziet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hoogte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stapel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blokjes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rij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als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een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vooraanzicht</a:t>
            </a: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tekent</a:t>
            </a:r>
            <a:endParaRPr lang="en-US" sz="4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01F02F1-C3F9-443A-83CE-8F716614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640080"/>
            <a:ext cx="2706030" cy="36027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E5679E-AF9A-4675-8EB9-82F877C47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A932CE3-75D7-4123-A5A0-9B6C1A61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2577299" cy="360273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193D27-0DF9-4485-90D7-D8E69A3F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F5A4DD-17B0-415A-8F3A-0DEE3FF8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AA73B4A-2570-4D18-9566-12E68828C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7055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Les 7.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Hoeken</a:t>
            </a:r>
            <a:endParaRPr lang="en-US" sz="2400" cap="all" spc="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54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BDBFB-BAB6-4B44-9E0E-7021C9C7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Tekens in een figuur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80807-07D4-4BC7-A951-3C6634894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Even grote hoek			Even lange zijdes			Evenwijdige zijdes</a:t>
            </a:r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0CB5CDFA-B571-4F80-B7E6-E5A03F5F7CE3}"/>
              </a:ext>
            </a:extLst>
          </p:cNvPr>
          <p:cNvSpPr/>
          <p:nvPr/>
        </p:nvSpPr>
        <p:spPr>
          <a:xfrm>
            <a:off x="1205865" y="2623396"/>
            <a:ext cx="1863090" cy="265176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ige driehoek 14">
            <a:extLst>
              <a:ext uri="{FF2B5EF4-FFF2-40B4-BE49-F238E27FC236}">
                <a16:creationId xmlns:a16="http://schemas.microsoft.com/office/drawing/2014/main" id="{22751E07-8D78-4042-A133-38361F17197C}"/>
              </a:ext>
            </a:extLst>
          </p:cNvPr>
          <p:cNvSpPr/>
          <p:nvPr/>
        </p:nvSpPr>
        <p:spPr>
          <a:xfrm>
            <a:off x="1226172" y="4618650"/>
            <a:ext cx="220888" cy="6451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47FD7D0F-EBFF-429B-9FF9-1EA6367CD381}"/>
              </a:ext>
            </a:extLst>
          </p:cNvPr>
          <p:cNvSpPr/>
          <p:nvPr/>
        </p:nvSpPr>
        <p:spPr>
          <a:xfrm flipH="1">
            <a:off x="1217702" y="4621609"/>
            <a:ext cx="220888" cy="6451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C33EEB-77E2-4E22-A02B-5239678C70BC}"/>
              </a:ext>
            </a:extLst>
          </p:cNvPr>
          <p:cNvSpPr txBox="1"/>
          <p:nvPr/>
        </p:nvSpPr>
        <p:spPr>
          <a:xfrm>
            <a:off x="1205865" y="5042984"/>
            <a:ext cx="4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F15F126-4E41-47B8-BF54-B679499094D3}"/>
              </a:ext>
            </a:extLst>
          </p:cNvPr>
          <p:cNvSpPr txBox="1"/>
          <p:nvPr/>
        </p:nvSpPr>
        <p:spPr>
          <a:xfrm>
            <a:off x="2754630" y="5014198"/>
            <a:ext cx="4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5CBC490B-4FBD-4EE5-ACAF-4048A0C94AD1}"/>
              </a:ext>
            </a:extLst>
          </p:cNvPr>
          <p:cNvCxnSpPr/>
          <p:nvPr/>
        </p:nvCxnSpPr>
        <p:spPr>
          <a:xfrm flipV="1">
            <a:off x="5695805" y="2854882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2197F8A-491C-4DDF-9080-002359C8EF0A}"/>
              </a:ext>
            </a:extLst>
          </p:cNvPr>
          <p:cNvCxnSpPr/>
          <p:nvPr/>
        </p:nvCxnSpPr>
        <p:spPr>
          <a:xfrm flipV="1">
            <a:off x="5695804" y="5198864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298CCC8-99FE-4DA8-A2E4-D427ABF32588}"/>
              </a:ext>
            </a:extLst>
          </p:cNvPr>
          <p:cNvCxnSpPr/>
          <p:nvPr/>
        </p:nvCxnSpPr>
        <p:spPr>
          <a:xfrm flipV="1">
            <a:off x="4551288" y="4038933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CA9A30A-F17B-40EA-B9C2-4E1865F05313}"/>
              </a:ext>
            </a:extLst>
          </p:cNvPr>
          <p:cNvCxnSpPr/>
          <p:nvPr/>
        </p:nvCxnSpPr>
        <p:spPr>
          <a:xfrm flipV="1">
            <a:off x="4575097" y="4186613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39D1652-A670-4DA3-B18C-4030ECC181AF}"/>
              </a:ext>
            </a:extLst>
          </p:cNvPr>
          <p:cNvCxnSpPr/>
          <p:nvPr/>
        </p:nvCxnSpPr>
        <p:spPr>
          <a:xfrm flipV="1">
            <a:off x="6854739" y="4038933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950199EB-0671-46BC-83E2-AC25E1B81802}"/>
              </a:ext>
            </a:extLst>
          </p:cNvPr>
          <p:cNvCxnSpPr/>
          <p:nvPr/>
        </p:nvCxnSpPr>
        <p:spPr>
          <a:xfrm flipV="1">
            <a:off x="6878548" y="4186613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42364CA-8A8E-4078-84FF-2691B36DB071}"/>
              </a:ext>
            </a:extLst>
          </p:cNvPr>
          <p:cNvCxnSpPr/>
          <p:nvPr/>
        </p:nvCxnSpPr>
        <p:spPr>
          <a:xfrm>
            <a:off x="4683681" y="3043346"/>
            <a:ext cx="0" cy="23300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D041658-BF91-49BF-A74B-B0F8630B43D1}"/>
              </a:ext>
            </a:extLst>
          </p:cNvPr>
          <p:cNvCxnSpPr/>
          <p:nvPr/>
        </p:nvCxnSpPr>
        <p:spPr>
          <a:xfrm>
            <a:off x="6987132" y="3021602"/>
            <a:ext cx="0" cy="23300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2AA87287-DA8F-457C-B009-552EFA768E44}"/>
              </a:ext>
            </a:extLst>
          </p:cNvPr>
          <p:cNvCxnSpPr/>
          <p:nvPr/>
        </p:nvCxnSpPr>
        <p:spPr>
          <a:xfrm flipV="1">
            <a:off x="4707490" y="3021602"/>
            <a:ext cx="2279642" cy="217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F4C7940D-E6CF-48C7-AD77-5BE5A5E25DF7}"/>
              </a:ext>
            </a:extLst>
          </p:cNvPr>
          <p:cNvCxnSpPr/>
          <p:nvPr/>
        </p:nvCxnSpPr>
        <p:spPr>
          <a:xfrm flipV="1">
            <a:off x="4696604" y="5361756"/>
            <a:ext cx="2279642" cy="217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B7F7F3EF-5A64-4AF0-A23A-EA34AEAEDF65}"/>
              </a:ext>
            </a:extLst>
          </p:cNvPr>
          <p:cNvCxnSpPr/>
          <p:nvPr/>
        </p:nvCxnSpPr>
        <p:spPr>
          <a:xfrm flipV="1">
            <a:off x="8599179" y="3021602"/>
            <a:ext cx="2046514" cy="225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F8D7FB57-F3C5-4968-80B7-D9E1E4B8F30E}"/>
              </a:ext>
            </a:extLst>
          </p:cNvPr>
          <p:cNvCxnSpPr/>
          <p:nvPr/>
        </p:nvCxnSpPr>
        <p:spPr>
          <a:xfrm flipV="1">
            <a:off x="8591970" y="3632304"/>
            <a:ext cx="2046514" cy="225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5FCE4DFE-C063-4833-9E15-E1ECD7B794D1}"/>
              </a:ext>
            </a:extLst>
          </p:cNvPr>
          <p:cNvCxnSpPr/>
          <p:nvPr/>
        </p:nvCxnSpPr>
        <p:spPr>
          <a:xfrm flipV="1">
            <a:off x="8581084" y="5035492"/>
            <a:ext cx="2046514" cy="225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1DA46E8D-7EA6-428E-A7C2-0A2172AAEBF4}"/>
              </a:ext>
            </a:extLst>
          </p:cNvPr>
          <p:cNvCxnSpPr>
            <a:cxnSpLocks/>
          </p:cNvCxnSpPr>
          <p:nvPr/>
        </p:nvCxnSpPr>
        <p:spPr>
          <a:xfrm flipV="1">
            <a:off x="8581084" y="4742450"/>
            <a:ext cx="2024486" cy="993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Pijl: punthaak 59">
            <a:extLst>
              <a:ext uri="{FF2B5EF4-FFF2-40B4-BE49-F238E27FC236}">
                <a16:creationId xmlns:a16="http://schemas.microsoft.com/office/drawing/2014/main" id="{7C0983A6-C838-4A26-8E8F-AA01B6E2F8AE}"/>
              </a:ext>
            </a:extLst>
          </p:cNvPr>
          <p:cNvSpPr/>
          <p:nvPr/>
        </p:nvSpPr>
        <p:spPr>
          <a:xfrm rot="21238872">
            <a:off x="9588482" y="2886455"/>
            <a:ext cx="217807" cy="459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2" name="Pijl: punthaak 61">
            <a:extLst>
              <a:ext uri="{FF2B5EF4-FFF2-40B4-BE49-F238E27FC236}">
                <a16:creationId xmlns:a16="http://schemas.microsoft.com/office/drawing/2014/main" id="{F1978E2B-D46E-4C83-9339-D9B895006295}"/>
              </a:ext>
            </a:extLst>
          </p:cNvPr>
          <p:cNvSpPr/>
          <p:nvPr/>
        </p:nvSpPr>
        <p:spPr>
          <a:xfrm rot="21238872">
            <a:off x="9645924" y="3485505"/>
            <a:ext cx="217807" cy="459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13138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0092 -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715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013 -0.342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8894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-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18893 0.00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8698 0.003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0" grpId="0" animBg="1"/>
      <p:bldP spid="6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5500C-40EA-4A38-A399-2E66DBA5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136" y="2514600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Soorten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vierkanten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34BF29DC-03C8-4DF6-ACEF-CA31B495E22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88826" cy="4950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2461459875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1516686312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505089114"/>
                    </a:ext>
                  </a:extLst>
                </a:gridCol>
              </a:tblGrid>
              <a:tr h="247526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74131"/>
                  </a:ext>
                </a:extLst>
              </a:tr>
              <a:tr h="247526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82772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A773FF51-874B-4F63-920E-7700D6FCE0A4}"/>
              </a:ext>
            </a:extLst>
          </p:cNvPr>
          <p:cNvSpPr/>
          <p:nvPr/>
        </p:nvSpPr>
        <p:spPr>
          <a:xfrm>
            <a:off x="1207658" y="446540"/>
            <a:ext cx="1440000" cy="14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72F5C4-DBD0-4F93-86AF-4721AACFDC5B}"/>
              </a:ext>
            </a:extLst>
          </p:cNvPr>
          <p:cNvSpPr/>
          <p:nvPr/>
        </p:nvSpPr>
        <p:spPr>
          <a:xfrm>
            <a:off x="4705418" y="426902"/>
            <a:ext cx="2880000" cy="14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B1E9D70-0AEB-43F6-8E6E-F5E0AF278B5C}"/>
              </a:ext>
            </a:extLst>
          </p:cNvPr>
          <p:cNvCxnSpPr/>
          <p:nvPr/>
        </p:nvCxnSpPr>
        <p:spPr>
          <a:xfrm flipV="1">
            <a:off x="8538072" y="446540"/>
            <a:ext cx="991518" cy="14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A6769BD0-9DBA-4BE8-8E96-05B37E01B684}"/>
              </a:ext>
            </a:extLst>
          </p:cNvPr>
          <p:cNvCxnSpPr>
            <a:cxnSpLocks/>
          </p:cNvCxnSpPr>
          <p:nvPr/>
        </p:nvCxnSpPr>
        <p:spPr>
          <a:xfrm flipH="1" flipV="1">
            <a:off x="11083178" y="400219"/>
            <a:ext cx="356174" cy="1436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8B476CC-AA26-467D-9A10-FFD64ED6963E}"/>
              </a:ext>
            </a:extLst>
          </p:cNvPr>
          <p:cNvCxnSpPr>
            <a:cxnSpLocks/>
          </p:cNvCxnSpPr>
          <p:nvPr/>
        </p:nvCxnSpPr>
        <p:spPr>
          <a:xfrm flipH="1">
            <a:off x="9529590" y="404868"/>
            <a:ext cx="1553588" cy="438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54BB9C5-EC32-40D9-AF8D-1304BF2B0467}"/>
              </a:ext>
            </a:extLst>
          </p:cNvPr>
          <p:cNvCxnSpPr>
            <a:cxnSpLocks/>
          </p:cNvCxnSpPr>
          <p:nvPr/>
        </p:nvCxnSpPr>
        <p:spPr>
          <a:xfrm flipV="1">
            <a:off x="8538072" y="1823370"/>
            <a:ext cx="2901279" cy="51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arallellogram 31">
            <a:extLst>
              <a:ext uri="{FF2B5EF4-FFF2-40B4-BE49-F238E27FC236}">
                <a16:creationId xmlns:a16="http://schemas.microsoft.com/office/drawing/2014/main" id="{725E2CAB-A242-4C15-97DD-0C9734694FFC}"/>
              </a:ext>
            </a:extLst>
          </p:cNvPr>
          <p:cNvSpPr/>
          <p:nvPr/>
        </p:nvSpPr>
        <p:spPr>
          <a:xfrm>
            <a:off x="487658" y="2750868"/>
            <a:ext cx="2880000" cy="1440000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uit 32">
            <a:extLst>
              <a:ext uri="{FF2B5EF4-FFF2-40B4-BE49-F238E27FC236}">
                <a16:creationId xmlns:a16="http://schemas.microsoft.com/office/drawing/2014/main" id="{B8A415C3-25B0-49EA-9186-5D87C004327E}"/>
              </a:ext>
            </a:extLst>
          </p:cNvPr>
          <p:cNvSpPr/>
          <p:nvPr/>
        </p:nvSpPr>
        <p:spPr>
          <a:xfrm>
            <a:off x="5437098" y="2628026"/>
            <a:ext cx="1416639" cy="180000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Gelijkbenige driehoek 33">
            <a:extLst>
              <a:ext uri="{FF2B5EF4-FFF2-40B4-BE49-F238E27FC236}">
                <a16:creationId xmlns:a16="http://schemas.microsoft.com/office/drawing/2014/main" id="{3E78CFD3-E0E8-487E-9FF2-E761F3921EA0}"/>
              </a:ext>
            </a:extLst>
          </p:cNvPr>
          <p:cNvSpPr/>
          <p:nvPr/>
        </p:nvSpPr>
        <p:spPr>
          <a:xfrm rot="5400000">
            <a:off x="10294857" y="3099250"/>
            <a:ext cx="1440000" cy="10800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Gelijkbenige driehoek 35">
            <a:extLst>
              <a:ext uri="{FF2B5EF4-FFF2-40B4-BE49-F238E27FC236}">
                <a16:creationId xmlns:a16="http://schemas.microsoft.com/office/drawing/2014/main" id="{62B82DD4-E198-444E-A229-F7BAFDC7C626}"/>
              </a:ext>
            </a:extLst>
          </p:cNvPr>
          <p:cNvSpPr/>
          <p:nvPr/>
        </p:nvSpPr>
        <p:spPr>
          <a:xfrm rot="5400000" flipV="1">
            <a:off x="8854104" y="2739469"/>
            <a:ext cx="1440000" cy="18000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1945F81-48C1-48DE-9FF6-E6076238865D}"/>
              </a:ext>
            </a:extLst>
          </p:cNvPr>
          <p:cNvSpPr txBox="1"/>
          <p:nvPr/>
        </p:nvSpPr>
        <p:spPr>
          <a:xfrm>
            <a:off x="1415992" y="1927490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Vierkant	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7DAA85EA-2544-47BE-9438-7B16C98F053F}"/>
              </a:ext>
            </a:extLst>
          </p:cNvPr>
          <p:cNvSpPr txBox="1"/>
          <p:nvPr/>
        </p:nvSpPr>
        <p:spPr>
          <a:xfrm>
            <a:off x="5557619" y="1924472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Rechthoek		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4646B869-855C-4B56-B4AE-CBBDFC41AC9A}"/>
              </a:ext>
            </a:extLst>
          </p:cNvPr>
          <p:cNvSpPr txBox="1"/>
          <p:nvPr/>
        </p:nvSpPr>
        <p:spPr>
          <a:xfrm>
            <a:off x="9299394" y="1901386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Normale vierhoek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793B5ACA-AC32-4750-B6EE-B8C5F3EDF0BA}"/>
              </a:ext>
            </a:extLst>
          </p:cNvPr>
          <p:cNvSpPr txBox="1"/>
          <p:nvPr/>
        </p:nvSpPr>
        <p:spPr>
          <a:xfrm>
            <a:off x="1126667" y="4190868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Paralellogram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3967923F-EB79-4A1C-AB36-DD8FB8F7340D}"/>
              </a:ext>
            </a:extLst>
          </p:cNvPr>
          <p:cNvSpPr txBox="1"/>
          <p:nvPr/>
        </p:nvSpPr>
        <p:spPr>
          <a:xfrm>
            <a:off x="5421409" y="4476573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Ruit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21D094A0-8A50-4777-BE9C-C697C9165E13}"/>
              </a:ext>
            </a:extLst>
          </p:cNvPr>
          <p:cNvSpPr txBox="1"/>
          <p:nvPr/>
        </p:nvSpPr>
        <p:spPr>
          <a:xfrm>
            <a:off x="9461684" y="4394652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Vlieger</a:t>
            </a:r>
          </a:p>
        </p:txBody>
      </p:sp>
    </p:spTree>
    <p:extLst>
      <p:ext uri="{BB962C8B-B14F-4D97-AF65-F5344CB8AC3E}">
        <p14:creationId xmlns:p14="http://schemas.microsoft.com/office/powerpoint/2010/main" val="15453948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F208E525-EF1A-4BBB-8F44-30B1BBFB6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17" y="956661"/>
            <a:ext cx="2051271" cy="279122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97C140-9465-4557-A09B-9C0466D70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99" y="1061262"/>
            <a:ext cx="1788575" cy="271936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EEC1C2C-FB49-4A97-9971-273433595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97408">
            <a:off x="487893" y="1419011"/>
            <a:ext cx="2511016" cy="171709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75A8E5E-DF9D-4934-9304-3EA884DD3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327" y="1403145"/>
            <a:ext cx="2487746" cy="2076605"/>
          </a:xfrm>
          <a:prstGeom prst="rect">
            <a:avLst/>
          </a:prstGeom>
        </p:spPr>
      </p:pic>
      <p:sp>
        <p:nvSpPr>
          <p:cNvPr id="71" name="Titel 1">
            <a:extLst>
              <a:ext uri="{FF2B5EF4-FFF2-40B4-BE49-F238E27FC236}">
                <a16:creationId xmlns:a16="http://schemas.microsoft.com/office/drawing/2014/main" id="{84AB1458-BC74-437D-A7FA-D196A1076E1F}"/>
              </a:ext>
            </a:extLst>
          </p:cNvPr>
          <p:cNvSpPr txBox="1">
            <a:spLocks/>
          </p:cNvSpPr>
          <p:nvPr/>
        </p:nvSpPr>
        <p:spPr>
          <a:xfrm>
            <a:off x="1968136" y="2514600"/>
            <a:ext cx="10058400" cy="389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4 </a:t>
            </a:r>
            <a:r>
              <a:rPr lang="en-US" sz="8000" dirty="0" err="1">
                <a:solidFill>
                  <a:schemeClr val="tx1"/>
                </a:solidFill>
              </a:rPr>
              <a:t>soorten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Driehoeken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95AD7A8-AED4-49B3-9228-04F6EE987A65}"/>
              </a:ext>
            </a:extLst>
          </p:cNvPr>
          <p:cNvSpPr txBox="1"/>
          <p:nvPr/>
        </p:nvSpPr>
        <p:spPr>
          <a:xfrm>
            <a:off x="761658" y="4411448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Normale driehoek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D7425113-CF09-4CA2-B3BF-977FA0DBB631}"/>
              </a:ext>
            </a:extLst>
          </p:cNvPr>
          <p:cNvSpPr txBox="1"/>
          <p:nvPr/>
        </p:nvSpPr>
        <p:spPr>
          <a:xfrm>
            <a:off x="3643152" y="4413527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Rechthoekige driehoek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3131A45F-661E-451A-9BB6-B82C1322DF2A}"/>
              </a:ext>
            </a:extLst>
          </p:cNvPr>
          <p:cNvSpPr txBox="1"/>
          <p:nvPr/>
        </p:nvSpPr>
        <p:spPr>
          <a:xfrm>
            <a:off x="6388086" y="4396965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Gelijkbenige driehoek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AC88077D-86E5-4163-9682-08115E1A4E6E}"/>
              </a:ext>
            </a:extLst>
          </p:cNvPr>
          <p:cNvSpPr txBox="1"/>
          <p:nvPr/>
        </p:nvSpPr>
        <p:spPr>
          <a:xfrm>
            <a:off x="9557316" y="4390652"/>
            <a:ext cx="263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Gelijkzijdige driehoek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F07488-BD15-4637-B1AD-C14374F81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124" y="1063504"/>
            <a:ext cx="1788575" cy="27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E590C-CF9D-4DAD-9EC5-4E74257A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Hoeken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CC1F78E-41AC-4674-9AD4-EE7B927F69D8}"/>
              </a:ext>
            </a:extLst>
          </p:cNvPr>
          <p:cNvCxnSpPr>
            <a:cxnSpLocks/>
          </p:cNvCxnSpPr>
          <p:nvPr/>
        </p:nvCxnSpPr>
        <p:spPr>
          <a:xfrm>
            <a:off x="657225" y="2762250"/>
            <a:ext cx="923925" cy="630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E7DA6E5-1EEB-42E2-B86D-B4B478AA5B79}"/>
              </a:ext>
            </a:extLst>
          </p:cNvPr>
          <p:cNvCxnSpPr>
            <a:cxnSpLocks/>
          </p:cNvCxnSpPr>
          <p:nvPr/>
        </p:nvCxnSpPr>
        <p:spPr>
          <a:xfrm>
            <a:off x="1581150" y="3392999"/>
            <a:ext cx="19526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63594CD-3BE1-4DD3-999A-755D99C85A4C}"/>
              </a:ext>
            </a:extLst>
          </p:cNvPr>
          <p:cNvCxnSpPr>
            <a:cxnSpLocks/>
          </p:cNvCxnSpPr>
          <p:nvPr/>
        </p:nvCxnSpPr>
        <p:spPr>
          <a:xfrm>
            <a:off x="3962400" y="2259524"/>
            <a:ext cx="0" cy="1133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A5A904D-D23A-4864-B3FC-6CA1E82128C7}"/>
              </a:ext>
            </a:extLst>
          </p:cNvPr>
          <p:cNvCxnSpPr>
            <a:cxnSpLocks/>
          </p:cNvCxnSpPr>
          <p:nvPr/>
        </p:nvCxnSpPr>
        <p:spPr>
          <a:xfrm>
            <a:off x="3962400" y="3392999"/>
            <a:ext cx="19526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8F03257-99BD-4591-A841-DF2805ACACE8}"/>
              </a:ext>
            </a:extLst>
          </p:cNvPr>
          <p:cNvCxnSpPr>
            <a:cxnSpLocks/>
          </p:cNvCxnSpPr>
          <p:nvPr/>
        </p:nvCxnSpPr>
        <p:spPr>
          <a:xfrm flipH="1">
            <a:off x="6305551" y="2705100"/>
            <a:ext cx="1647824" cy="687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06ED759-6BD9-4482-91DF-2CD9EACD2BB5}"/>
              </a:ext>
            </a:extLst>
          </p:cNvPr>
          <p:cNvCxnSpPr>
            <a:cxnSpLocks/>
          </p:cNvCxnSpPr>
          <p:nvPr/>
        </p:nvCxnSpPr>
        <p:spPr>
          <a:xfrm>
            <a:off x="6305550" y="3392999"/>
            <a:ext cx="19526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al 14">
            <a:extLst>
              <a:ext uri="{FF2B5EF4-FFF2-40B4-BE49-F238E27FC236}">
                <a16:creationId xmlns:a16="http://schemas.microsoft.com/office/drawing/2014/main" id="{1A719B97-643A-43C6-81AE-3E6C6C747D86}"/>
              </a:ext>
            </a:extLst>
          </p:cNvPr>
          <p:cNvSpPr/>
          <p:nvPr/>
        </p:nvSpPr>
        <p:spPr>
          <a:xfrm>
            <a:off x="1545152" y="33570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818B955B-9127-4083-B522-4DAB3700B916}"/>
              </a:ext>
            </a:extLst>
          </p:cNvPr>
          <p:cNvSpPr/>
          <p:nvPr/>
        </p:nvSpPr>
        <p:spPr>
          <a:xfrm>
            <a:off x="3924301" y="33570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31796CB-A1A1-4024-BC88-886E5A102AE3}"/>
              </a:ext>
            </a:extLst>
          </p:cNvPr>
          <p:cNvSpPr/>
          <p:nvPr/>
        </p:nvSpPr>
        <p:spPr>
          <a:xfrm>
            <a:off x="6329925" y="334957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5636E80E-8D4C-453B-B451-9760856C5381}"/>
              </a:ext>
            </a:extLst>
          </p:cNvPr>
          <p:cNvSpPr/>
          <p:nvPr/>
        </p:nvSpPr>
        <p:spPr>
          <a:xfrm>
            <a:off x="10374824" y="3349574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0" name="Diazoom 39">
                <a:extLst>
                  <a:ext uri="{FF2B5EF4-FFF2-40B4-BE49-F238E27FC236}">
                    <a16:creationId xmlns:a16="http://schemas.microsoft.com/office/drawing/2014/main" id="{E636F3A6-EE69-4CBA-8BAE-652878D8BA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772525" y="2579177"/>
              <a:ext cx="3048000" cy="1714500"/>
            </p:xfrm>
            <a:graphic>
              <a:graphicData uri="http://schemas.microsoft.com/office/powerpoint/2016/slidezoom">
                <pslz:sldZm>
                  <pslz:sldZmObj sldId="297" cId="550383618">
                    <pslz:zmPr id="{5B69818E-81B8-477F-98C9-72C4A75924C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0" name="Diazoom 39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636F3A6-EE69-4CBA-8BAE-652878D8BA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2525" y="2579177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05912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1FC1-4989-4982-8512-55111BD9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AD096D-3BF3-4056-AA5A-C1883FBE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74" y="3118581"/>
            <a:ext cx="9043533" cy="3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76974-6FF9-4FEF-A8E5-7DD45575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 omrekenen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192F90-AB91-4EE9-9A18-6999014753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1:2500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Hoeveel meter in het echt is 3 cm op de kaart?</a:t>
            </a:r>
          </a:p>
          <a:p>
            <a:pPr marL="0" indent="0">
              <a:buNone/>
            </a:pPr>
            <a:r>
              <a:rPr lang="nl-NL" dirty="0"/>
              <a:t>		</a:t>
            </a:r>
          </a:p>
          <a:p>
            <a:r>
              <a:rPr lang="nl-NL" dirty="0"/>
              <a:t>1:500 000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Hoeveel kilometer in het echt is 12 cm op de kaart?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A1D58030-971D-49F6-945E-3185468E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12" y="2285999"/>
            <a:ext cx="5507590" cy="27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5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1FC1-4989-4982-8512-55111BD9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Overstaande Hoeken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AD096D-3BF3-4056-AA5A-C1883FBE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74" y="3118581"/>
            <a:ext cx="9043533" cy="310419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C4C3C77-657F-4A0B-BB10-27D9F321759B}"/>
              </a:ext>
            </a:extLst>
          </p:cNvPr>
          <p:cNvCxnSpPr>
            <a:cxnSpLocks/>
          </p:cNvCxnSpPr>
          <p:nvPr/>
        </p:nvCxnSpPr>
        <p:spPr>
          <a:xfrm flipH="1">
            <a:off x="2184429" y="963726"/>
            <a:ext cx="8542422" cy="46201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C53C7127-1245-40BE-B17F-B2D969A300E4}"/>
              </a:ext>
            </a:extLst>
          </p:cNvPr>
          <p:cNvSpPr/>
          <p:nvPr/>
        </p:nvSpPr>
        <p:spPr>
          <a:xfrm>
            <a:off x="4702239" y="3526452"/>
            <a:ext cx="385010" cy="3104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96C8A18B-E84F-4B15-8E4F-4333B1C18AAB}"/>
              </a:ext>
            </a:extLst>
          </p:cNvPr>
          <p:cNvSpPr/>
          <p:nvPr/>
        </p:nvSpPr>
        <p:spPr>
          <a:xfrm>
            <a:off x="7573776" y="2808162"/>
            <a:ext cx="385010" cy="31041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F728D88C-DD47-44C9-A2D3-DA9BF21FA20A}"/>
              </a:ext>
            </a:extLst>
          </p:cNvPr>
          <p:cNvSpPr/>
          <p:nvPr/>
        </p:nvSpPr>
        <p:spPr>
          <a:xfrm>
            <a:off x="8871692" y="4312414"/>
            <a:ext cx="861855" cy="103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  <p:bldP spid="3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6BC110-4386-4A0B-A47A-549CBA43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Bereken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Hoek C</a:t>
            </a:r>
          </a:p>
        </p:txBody>
      </p:sp>
      <p:pic>
        <p:nvPicPr>
          <p:cNvPr id="1028" name="Picture 4" descr="Hoeken: de driehoek">
            <a:extLst>
              <a:ext uri="{FF2B5EF4-FFF2-40B4-BE49-F238E27FC236}">
                <a16:creationId xmlns:a16="http://schemas.microsoft.com/office/drawing/2014/main" id="{83EEB21E-812B-41A9-A11D-3BEF23BCD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06" y="640081"/>
            <a:ext cx="6536002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Hoeken: de driehoek">
            <a:extLst>
              <a:ext uri="{FF2B5EF4-FFF2-40B4-BE49-F238E27FC236}">
                <a16:creationId xmlns:a16="http://schemas.microsoft.com/office/drawing/2014/main" id="{520C816F-59F7-4F86-9490-CDC5DF18D2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4552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6BC110-4386-4A0B-A47A-549CBA43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8440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Bereken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Hoek C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Hoek E2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Hoek B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9E1363-9D1F-4975-B0F9-7DF7CBFC3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57" y="640081"/>
            <a:ext cx="5273901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90895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6AA15AE-DAFE-4E1E-B05F-F57962FD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9D81C2-5693-4627-A218-AD9A9451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Bereken</a:t>
            </a:r>
            <a:b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Hoek C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07EA734-117B-40D9-BF03-4D83E116D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00" y="640081"/>
            <a:ext cx="5503414" cy="50541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7141D5-A57C-43F5-A655-5BA2D0D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9DB1F97-BFF9-46CC-8EB4-BB63B98F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CAE6E3-39B4-4A16-97BC-9C376B9B7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AutoShape 2" descr="Nieuwe pagina 1">
            <a:extLst>
              <a:ext uri="{FF2B5EF4-FFF2-40B4-BE49-F238E27FC236}">
                <a16:creationId xmlns:a16="http://schemas.microsoft.com/office/drawing/2014/main" id="{F04796C5-79BB-4B33-A196-7FE3445DAB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2543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4C08-7FDE-483F-B9A3-FA1CED4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FB293-11DD-4E32-9655-E736F0BB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HUISWERK</a:t>
            </a:r>
            <a:r>
              <a:rPr lang="en-US" sz="8000" dirty="0"/>
              <a:t>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DBDF0-CE6F-4EDD-B3E2-0CB7CF8D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907" y="3903305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>
                <a:latin typeface="+mj-lt"/>
              </a:rPr>
              <a:t>  	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2BC814C-DAB5-4F18-883A-6196F4451915}"/>
              </a:ext>
            </a:extLst>
          </p:cNvPr>
          <p:cNvSpPr txBox="1">
            <a:spLocks/>
          </p:cNvSpPr>
          <p:nvPr/>
        </p:nvSpPr>
        <p:spPr>
          <a:xfrm>
            <a:off x="1207658" y="5251882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>
                <a:latin typeface="+mj-lt"/>
              </a:rPr>
              <a:t>67-72!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 err="1">
                <a:latin typeface="+mj-lt"/>
              </a:rPr>
              <a:t>Kijk</a:t>
            </a:r>
            <a:r>
              <a:rPr lang="en-US" sz="3600" b="1" cap="all" spc="200" dirty="0">
                <a:latin typeface="+mj-lt"/>
              </a:rPr>
              <a:t> </a:t>
            </a:r>
            <a:r>
              <a:rPr lang="en-US" sz="3600" b="1" cap="all" spc="200" dirty="0" err="1">
                <a:latin typeface="+mj-lt"/>
              </a:rPr>
              <a:t>naar</a:t>
            </a:r>
            <a:r>
              <a:rPr lang="en-US" sz="3600" b="1" cap="all" spc="200" dirty="0">
                <a:latin typeface="+mj-lt"/>
              </a:rPr>
              <a:t> de </a:t>
            </a:r>
            <a:r>
              <a:rPr lang="en-US" sz="3600" b="1" cap="all" spc="200" dirty="0" err="1">
                <a:latin typeface="+mj-lt"/>
              </a:rPr>
              <a:t>leerdoelen</a:t>
            </a:r>
            <a:r>
              <a:rPr lang="en-US" sz="3600" b="1" cap="all" spc="200" dirty="0">
                <a:latin typeface="+mj-lt"/>
              </a:rPr>
              <a:t> </a:t>
            </a:r>
            <a:r>
              <a:rPr lang="en-US" sz="3600" b="1" cap="all" spc="200" dirty="0" err="1">
                <a:latin typeface="+mj-lt"/>
              </a:rPr>
              <a:t>voor</a:t>
            </a:r>
            <a:r>
              <a:rPr lang="en-US" sz="3600" b="1" cap="all" spc="200" dirty="0">
                <a:latin typeface="+mj-lt"/>
              </a:rPr>
              <a:t> de </a:t>
            </a:r>
            <a:r>
              <a:rPr lang="en-US" sz="3600" b="1" cap="all" spc="200" dirty="0" err="1">
                <a:latin typeface="+mj-lt"/>
              </a:rPr>
              <a:t>volgende</a:t>
            </a:r>
            <a:r>
              <a:rPr lang="en-US" sz="3600" b="1" cap="all" spc="200" dirty="0">
                <a:latin typeface="+mj-lt"/>
              </a:rPr>
              <a:t> les.</a:t>
            </a:r>
          </a:p>
        </p:txBody>
      </p:sp>
    </p:spTree>
    <p:extLst>
      <p:ext uri="{BB962C8B-B14F-4D97-AF65-F5344CB8AC3E}">
        <p14:creationId xmlns:p14="http://schemas.microsoft.com/office/powerpoint/2010/main" val="3687374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Les 8.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afsluitend</a:t>
            </a:r>
            <a:endParaRPr lang="en-US" sz="2400" cap="all" spc="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031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BDBFB-BAB6-4B44-9E0E-7021C9C7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Tekens in een figuur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80807-07D4-4BC7-A951-3C6634894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Even grote hoek			Even lange zijdes			Evenwijdige zijdes</a:t>
            </a:r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0CB5CDFA-B571-4F80-B7E6-E5A03F5F7CE3}"/>
              </a:ext>
            </a:extLst>
          </p:cNvPr>
          <p:cNvSpPr/>
          <p:nvPr/>
        </p:nvSpPr>
        <p:spPr>
          <a:xfrm>
            <a:off x="1205865" y="2623396"/>
            <a:ext cx="1863090" cy="265176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ige driehoek 14">
            <a:extLst>
              <a:ext uri="{FF2B5EF4-FFF2-40B4-BE49-F238E27FC236}">
                <a16:creationId xmlns:a16="http://schemas.microsoft.com/office/drawing/2014/main" id="{22751E07-8D78-4042-A133-38361F17197C}"/>
              </a:ext>
            </a:extLst>
          </p:cNvPr>
          <p:cNvSpPr/>
          <p:nvPr/>
        </p:nvSpPr>
        <p:spPr>
          <a:xfrm>
            <a:off x="1226172" y="4618650"/>
            <a:ext cx="220888" cy="6451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47FD7D0F-EBFF-429B-9FF9-1EA6367CD381}"/>
              </a:ext>
            </a:extLst>
          </p:cNvPr>
          <p:cNvSpPr/>
          <p:nvPr/>
        </p:nvSpPr>
        <p:spPr>
          <a:xfrm flipH="1">
            <a:off x="1217702" y="4621609"/>
            <a:ext cx="220888" cy="64513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C33EEB-77E2-4E22-A02B-5239678C70BC}"/>
              </a:ext>
            </a:extLst>
          </p:cNvPr>
          <p:cNvSpPr txBox="1"/>
          <p:nvPr/>
        </p:nvSpPr>
        <p:spPr>
          <a:xfrm>
            <a:off x="1205865" y="5042984"/>
            <a:ext cx="4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F15F126-4E41-47B8-BF54-B679499094D3}"/>
              </a:ext>
            </a:extLst>
          </p:cNvPr>
          <p:cNvSpPr txBox="1"/>
          <p:nvPr/>
        </p:nvSpPr>
        <p:spPr>
          <a:xfrm>
            <a:off x="2754630" y="5014198"/>
            <a:ext cx="4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5CBC490B-4FBD-4EE5-ACAF-4048A0C94AD1}"/>
              </a:ext>
            </a:extLst>
          </p:cNvPr>
          <p:cNvCxnSpPr/>
          <p:nvPr/>
        </p:nvCxnSpPr>
        <p:spPr>
          <a:xfrm flipV="1">
            <a:off x="5695805" y="2854882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2197F8A-491C-4DDF-9080-002359C8EF0A}"/>
              </a:ext>
            </a:extLst>
          </p:cNvPr>
          <p:cNvCxnSpPr/>
          <p:nvPr/>
        </p:nvCxnSpPr>
        <p:spPr>
          <a:xfrm flipV="1">
            <a:off x="5695804" y="5198864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298CCC8-99FE-4DA8-A2E4-D427ABF32588}"/>
              </a:ext>
            </a:extLst>
          </p:cNvPr>
          <p:cNvCxnSpPr/>
          <p:nvPr/>
        </p:nvCxnSpPr>
        <p:spPr>
          <a:xfrm flipV="1">
            <a:off x="4551288" y="4038933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CA9A30A-F17B-40EA-B9C2-4E1865F05313}"/>
              </a:ext>
            </a:extLst>
          </p:cNvPr>
          <p:cNvCxnSpPr/>
          <p:nvPr/>
        </p:nvCxnSpPr>
        <p:spPr>
          <a:xfrm flipV="1">
            <a:off x="4575097" y="4186613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39D1652-A670-4DA3-B18C-4030ECC181AF}"/>
              </a:ext>
            </a:extLst>
          </p:cNvPr>
          <p:cNvCxnSpPr/>
          <p:nvPr/>
        </p:nvCxnSpPr>
        <p:spPr>
          <a:xfrm flipV="1">
            <a:off x="6854739" y="4038933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950199EB-0671-46BC-83E2-AC25E1B81802}"/>
              </a:ext>
            </a:extLst>
          </p:cNvPr>
          <p:cNvCxnSpPr/>
          <p:nvPr/>
        </p:nvCxnSpPr>
        <p:spPr>
          <a:xfrm flipV="1">
            <a:off x="6878548" y="4186613"/>
            <a:ext cx="264787" cy="34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42364CA-8A8E-4078-84FF-2691B36DB071}"/>
              </a:ext>
            </a:extLst>
          </p:cNvPr>
          <p:cNvCxnSpPr/>
          <p:nvPr/>
        </p:nvCxnSpPr>
        <p:spPr>
          <a:xfrm>
            <a:off x="4683681" y="3043346"/>
            <a:ext cx="0" cy="23300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D041658-BF91-49BF-A74B-B0F8630B43D1}"/>
              </a:ext>
            </a:extLst>
          </p:cNvPr>
          <p:cNvCxnSpPr/>
          <p:nvPr/>
        </p:nvCxnSpPr>
        <p:spPr>
          <a:xfrm>
            <a:off x="6987132" y="3021602"/>
            <a:ext cx="0" cy="23300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2AA87287-DA8F-457C-B009-552EFA768E44}"/>
              </a:ext>
            </a:extLst>
          </p:cNvPr>
          <p:cNvCxnSpPr/>
          <p:nvPr/>
        </p:nvCxnSpPr>
        <p:spPr>
          <a:xfrm flipV="1">
            <a:off x="4707490" y="3021602"/>
            <a:ext cx="2279642" cy="217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F4C7940D-E6CF-48C7-AD77-5BE5A5E25DF7}"/>
              </a:ext>
            </a:extLst>
          </p:cNvPr>
          <p:cNvCxnSpPr/>
          <p:nvPr/>
        </p:nvCxnSpPr>
        <p:spPr>
          <a:xfrm flipV="1">
            <a:off x="4696604" y="5361756"/>
            <a:ext cx="2279642" cy="217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B7F7F3EF-5A64-4AF0-A23A-EA34AEAEDF65}"/>
              </a:ext>
            </a:extLst>
          </p:cNvPr>
          <p:cNvCxnSpPr/>
          <p:nvPr/>
        </p:nvCxnSpPr>
        <p:spPr>
          <a:xfrm flipV="1">
            <a:off x="8599179" y="3021602"/>
            <a:ext cx="2046514" cy="225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F8D7FB57-F3C5-4968-80B7-D9E1E4B8F30E}"/>
              </a:ext>
            </a:extLst>
          </p:cNvPr>
          <p:cNvCxnSpPr/>
          <p:nvPr/>
        </p:nvCxnSpPr>
        <p:spPr>
          <a:xfrm flipV="1">
            <a:off x="8591970" y="3632304"/>
            <a:ext cx="2046514" cy="225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5FCE4DFE-C063-4833-9E15-E1ECD7B794D1}"/>
              </a:ext>
            </a:extLst>
          </p:cNvPr>
          <p:cNvCxnSpPr/>
          <p:nvPr/>
        </p:nvCxnSpPr>
        <p:spPr>
          <a:xfrm flipV="1">
            <a:off x="8581084" y="5035492"/>
            <a:ext cx="2046514" cy="225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1DA46E8D-7EA6-428E-A7C2-0A2172AAEBF4}"/>
              </a:ext>
            </a:extLst>
          </p:cNvPr>
          <p:cNvCxnSpPr>
            <a:cxnSpLocks/>
          </p:cNvCxnSpPr>
          <p:nvPr/>
        </p:nvCxnSpPr>
        <p:spPr>
          <a:xfrm flipV="1">
            <a:off x="8581084" y="4742450"/>
            <a:ext cx="2024486" cy="993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Pijl: punthaak 59">
            <a:extLst>
              <a:ext uri="{FF2B5EF4-FFF2-40B4-BE49-F238E27FC236}">
                <a16:creationId xmlns:a16="http://schemas.microsoft.com/office/drawing/2014/main" id="{7C0983A6-C838-4A26-8E8F-AA01B6E2F8AE}"/>
              </a:ext>
            </a:extLst>
          </p:cNvPr>
          <p:cNvSpPr/>
          <p:nvPr/>
        </p:nvSpPr>
        <p:spPr>
          <a:xfrm rot="21238872">
            <a:off x="9588482" y="2886455"/>
            <a:ext cx="217807" cy="459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2" name="Pijl: punthaak 61">
            <a:extLst>
              <a:ext uri="{FF2B5EF4-FFF2-40B4-BE49-F238E27FC236}">
                <a16:creationId xmlns:a16="http://schemas.microsoft.com/office/drawing/2014/main" id="{F1978E2B-D46E-4C83-9339-D9B895006295}"/>
              </a:ext>
            </a:extLst>
          </p:cNvPr>
          <p:cNvSpPr/>
          <p:nvPr/>
        </p:nvSpPr>
        <p:spPr>
          <a:xfrm rot="21238872">
            <a:off x="9645924" y="3485505"/>
            <a:ext cx="217807" cy="459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13138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0092 -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715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013 -0.342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8894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-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18893 0.00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8698 0.003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0" grpId="0" animBg="1"/>
      <p:bldP spid="6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D1FC1-4989-4982-8512-55111BD9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Overstaande Hoeken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EAD096D-3BF3-4056-AA5A-C1883FBE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74" y="3118581"/>
            <a:ext cx="9043533" cy="310419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C4C3C77-657F-4A0B-BB10-27D9F321759B}"/>
              </a:ext>
            </a:extLst>
          </p:cNvPr>
          <p:cNvCxnSpPr>
            <a:cxnSpLocks/>
          </p:cNvCxnSpPr>
          <p:nvPr/>
        </p:nvCxnSpPr>
        <p:spPr>
          <a:xfrm flipH="1">
            <a:off x="2184429" y="963726"/>
            <a:ext cx="8542422" cy="46201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C53C7127-1245-40BE-B17F-B2D969A300E4}"/>
              </a:ext>
            </a:extLst>
          </p:cNvPr>
          <p:cNvSpPr/>
          <p:nvPr/>
        </p:nvSpPr>
        <p:spPr>
          <a:xfrm>
            <a:off x="4702239" y="3526452"/>
            <a:ext cx="385010" cy="3104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96C8A18B-E84F-4B15-8E4F-4333B1C18AAB}"/>
              </a:ext>
            </a:extLst>
          </p:cNvPr>
          <p:cNvSpPr/>
          <p:nvPr/>
        </p:nvSpPr>
        <p:spPr>
          <a:xfrm>
            <a:off x="7573776" y="2808162"/>
            <a:ext cx="385010" cy="31041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F728D88C-DD47-44C9-A2D3-DA9BF21FA20A}"/>
              </a:ext>
            </a:extLst>
          </p:cNvPr>
          <p:cNvSpPr/>
          <p:nvPr/>
        </p:nvSpPr>
        <p:spPr>
          <a:xfrm>
            <a:off x="8871692" y="4312414"/>
            <a:ext cx="861855" cy="1031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6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  <p:bldP spid="3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F208E525-EF1A-4BBB-8F44-30B1BBFB6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17" y="956661"/>
            <a:ext cx="2051271" cy="279122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97C140-9465-4557-A09B-9C0466D70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99" y="1061262"/>
            <a:ext cx="1788575" cy="271936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EEC1C2C-FB49-4A97-9971-273433595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97408">
            <a:off x="487893" y="1419011"/>
            <a:ext cx="2511016" cy="171709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75A8E5E-DF9D-4934-9304-3EA884DD3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327" y="1403145"/>
            <a:ext cx="2487746" cy="2076605"/>
          </a:xfrm>
          <a:prstGeom prst="rect">
            <a:avLst/>
          </a:prstGeom>
        </p:spPr>
      </p:pic>
      <p:sp>
        <p:nvSpPr>
          <p:cNvPr id="71" name="Titel 1">
            <a:extLst>
              <a:ext uri="{FF2B5EF4-FFF2-40B4-BE49-F238E27FC236}">
                <a16:creationId xmlns:a16="http://schemas.microsoft.com/office/drawing/2014/main" id="{84AB1458-BC74-437D-A7FA-D196A1076E1F}"/>
              </a:ext>
            </a:extLst>
          </p:cNvPr>
          <p:cNvSpPr txBox="1">
            <a:spLocks/>
          </p:cNvSpPr>
          <p:nvPr/>
        </p:nvSpPr>
        <p:spPr>
          <a:xfrm>
            <a:off x="1968136" y="2514600"/>
            <a:ext cx="10058400" cy="389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4 </a:t>
            </a:r>
            <a:r>
              <a:rPr lang="en-US" sz="8000" dirty="0" err="1">
                <a:solidFill>
                  <a:schemeClr val="tx1"/>
                </a:solidFill>
              </a:rPr>
              <a:t>soorten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Driehoeken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95AD7A8-AED4-49B3-9228-04F6EE987A65}"/>
              </a:ext>
            </a:extLst>
          </p:cNvPr>
          <p:cNvSpPr txBox="1"/>
          <p:nvPr/>
        </p:nvSpPr>
        <p:spPr>
          <a:xfrm>
            <a:off x="761658" y="4411448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Normale driehoek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D7425113-CF09-4CA2-B3BF-977FA0DBB631}"/>
              </a:ext>
            </a:extLst>
          </p:cNvPr>
          <p:cNvSpPr txBox="1"/>
          <p:nvPr/>
        </p:nvSpPr>
        <p:spPr>
          <a:xfrm>
            <a:off x="3643152" y="4413527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Rechthoekige driehoek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3131A45F-661E-451A-9BB6-B82C1322DF2A}"/>
              </a:ext>
            </a:extLst>
          </p:cNvPr>
          <p:cNvSpPr txBox="1"/>
          <p:nvPr/>
        </p:nvSpPr>
        <p:spPr>
          <a:xfrm>
            <a:off x="6388086" y="4396965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Gelijkbenige driehoek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AC88077D-86E5-4163-9682-08115E1A4E6E}"/>
              </a:ext>
            </a:extLst>
          </p:cNvPr>
          <p:cNvSpPr txBox="1"/>
          <p:nvPr/>
        </p:nvSpPr>
        <p:spPr>
          <a:xfrm>
            <a:off x="9557316" y="4390652"/>
            <a:ext cx="263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Gelijkzijdige driehoek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F07488-BD15-4637-B1AD-C14374F81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124" y="1063504"/>
            <a:ext cx="1788575" cy="27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4C08-7FDE-483F-B9A3-FA1CED402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DFB293-11DD-4E32-9655-E736F0BB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 err="1"/>
              <a:t>Vandaag</a:t>
            </a:r>
            <a:endParaRPr lang="en-US" sz="8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DBDF0-CE6F-4EDD-B3E2-0CB7CF8D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907" y="3903305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>
                <a:latin typeface="+mj-lt"/>
              </a:rPr>
              <a:t>  	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B2BC814C-DAB5-4F18-883A-6196F4451915}"/>
              </a:ext>
            </a:extLst>
          </p:cNvPr>
          <p:cNvSpPr txBox="1">
            <a:spLocks/>
          </p:cNvSpPr>
          <p:nvPr/>
        </p:nvSpPr>
        <p:spPr>
          <a:xfrm>
            <a:off x="1207658" y="5251882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 err="1">
                <a:latin typeface="+mj-lt"/>
              </a:rPr>
              <a:t>Klassikaal</a:t>
            </a:r>
            <a:r>
              <a:rPr lang="en-US" sz="3600" b="1" cap="all" spc="200" dirty="0">
                <a:latin typeface="+mj-lt"/>
              </a:rPr>
              <a:t> </a:t>
            </a:r>
            <a:r>
              <a:rPr lang="en-US" sz="3600" b="1" cap="all" spc="200" dirty="0" err="1">
                <a:latin typeface="+mj-lt"/>
              </a:rPr>
              <a:t>meedoen</a:t>
            </a:r>
            <a:r>
              <a:rPr lang="en-US" sz="3600" b="1" cap="all" spc="200" dirty="0">
                <a:latin typeface="+mj-lt"/>
              </a:rPr>
              <a:t>. 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3600" b="1" cap="all" spc="200" dirty="0">
                <a:latin typeface="+mj-lt"/>
              </a:rPr>
              <a:t>OF </a:t>
            </a:r>
            <a:r>
              <a:rPr lang="en-US" sz="3600" b="1" cap="all" spc="200" dirty="0" err="1">
                <a:latin typeface="+mj-lt"/>
              </a:rPr>
              <a:t>zelfstandig</a:t>
            </a:r>
            <a:r>
              <a:rPr lang="en-US" sz="3600" b="1" cap="all" spc="200" dirty="0">
                <a:latin typeface="+mj-lt"/>
              </a:rPr>
              <a:t> D-</a:t>
            </a:r>
            <a:r>
              <a:rPr lang="en-US" sz="3600" b="1" cap="all" spc="200" dirty="0" err="1">
                <a:latin typeface="+mj-lt"/>
              </a:rPr>
              <a:t>toets</a:t>
            </a:r>
            <a:r>
              <a:rPr lang="en-US" sz="3600" b="1" cap="all" spc="200" dirty="0">
                <a:latin typeface="+mj-lt"/>
              </a:rPr>
              <a:t>/</a:t>
            </a:r>
            <a:r>
              <a:rPr lang="en-US" sz="3600" b="1" cap="all" spc="200" dirty="0" err="1">
                <a:latin typeface="+mj-lt"/>
              </a:rPr>
              <a:t>Leerdoelenblad</a:t>
            </a:r>
            <a:endParaRPr lang="en-US" sz="3600" b="1" cap="all" spc="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8499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555E46-0739-41EA-860C-5345C07DB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14857" r="25429" b="1523"/>
          <a:stretch/>
        </p:blipFill>
        <p:spPr>
          <a:xfrm>
            <a:off x="1108291" y="437605"/>
            <a:ext cx="5564777" cy="5734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8C511-2DD9-4DCF-A631-EEBDD04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669" y="437605"/>
            <a:ext cx="3690651" cy="635428"/>
          </a:xfrm>
        </p:spPr>
        <p:txBody>
          <a:bodyPr>
            <a:normAutofit fontScale="90000"/>
          </a:bodyPr>
          <a:lstStyle/>
          <a:p>
            <a:r>
              <a:rPr lang="nl-NL" dirty="0"/>
              <a:t>Oefening	</a:t>
            </a:r>
          </a:p>
        </p:txBody>
      </p:sp>
      <p:pic>
        <p:nvPicPr>
          <p:cNvPr id="6" name="Koershoekmeter 1" descr="C:\Users\Wies\AppData\Local\Temp\koershoekmeter.png">
            <a:extLst>
              <a:ext uri="{FF2B5EF4-FFF2-40B4-BE49-F238E27FC236}">
                <a16:creationId xmlns:a16="http://schemas.microsoft.com/office/drawing/2014/main" id="{1A7965F8-959B-4B46-954C-7A6F518F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 bwMode="auto">
          <a:xfrm>
            <a:off x="12401774" y="-444295"/>
            <a:ext cx="4586391" cy="44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183E856-F74E-40CA-88DF-9F881FE17BEB}"/>
              </a:ext>
            </a:extLst>
          </p:cNvPr>
          <p:cNvCxnSpPr>
            <a:cxnSpLocks/>
          </p:cNvCxnSpPr>
          <p:nvPr/>
        </p:nvCxnSpPr>
        <p:spPr>
          <a:xfrm flipV="1">
            <a:off x="2604407" y="1094014"/>
            <a:ext cx="1771650" cy="289015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15">
            <a:extLst>
              <a:ext uri="{FF2B5EF4-FFF2-40B4-BE49-F238E27FC236}">
                <a16:creationId xmlns:a16="http://schemas.microsoft.com/office/drawing/2014/main" id="{C1100E5E-FA2E-4F58-B3D4-C420AE773EF1}"/>
              </a:ext>
            </a:extLst>
          </p:cNvPr>
          <p:cNvGrpSpPr/>
          <p:nvPr/>
        </p:nvGrpSpPr>
        <p:grpSpPr>
          <a:xfrm rot="3063709">
            <a:off x="12860868" y="429221"/>
            <a:ext cx="3668199" cy="2977462"/>
            <a:chOff x="-2848498" y="1894912"/>
            <a:chExt cx="5830706" cy="4623013"/>
          </a:xfrm>
        </p:grpSpPr>
        <p:cxnSp>
          <p:nvCxnSpPr>
            <p:cNvPr id="27" name="Rode lijn">
              <a:extLst>
                <a:ext uri="{FF2B5EF4-FFF2-40B4-BE49-F238E27FC236}">
                  <a16:creationId xmlns:a16="http://schemas.microsoft.com/office/drawing/2014/main" id="{CEDEB103-C594-4B6C-9FAF-5DD86FCCC999}"/>
                </a:ext>
              </a:extLst>
            </p:cNvPr>
            <p:cNvCxnSpPr/>
            <p:nvPr/>
          </p:nvCxnSpPr>
          <p:spPr>
            <a:xfrm>
              <a:off x="-2848498" y="1894912"/>
              <a:ext cx="2920796" cy="232486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de lijn">
              <a:extLst>
                <a:ext uri="{FF2B5EF4-FFF2-40B4-BE49-F238E27FC236}">
                  <a16:creationId xmlns:a16="http://schemas.microsoft.com/office/drawing/2014/main" id="{41A9AFE7-CFCD-4537-B7D5-7036F36BD3E5}"/>
                </a:ext>
              </a:extLst>
            </p:cNvPr>
            <p:cNvCxnSpPr/>
            <p:nvPr/>
          </p:nvCxnSpPr>
          <p:spPr>
            <a:xfrm>
              <a:off x="61412" y="4193057"/>
              <a:ext cx="2920796" cy="2324868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652F61F3-65B5-4C52-844C-B42803DA196E}"/>
              </a:ext>
            </a:extLst>
          </p:cNvPr>
          <p:cNvSpPr txBox="1"/>
          <p:nvPr/>
        </p:nvSpPr>
        <p:spPr>
          <a:xfrm>
            <a:off x="7029148" y="1779599"/>
            <a:ext cx="35709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dirty="0"/>
              <a:t>teken de koers als een boot vanuit Medemblik vertrekt naar Makkum </a:t>
            </a:r>
          </a:p>
          <a:p>
            <a:pPr marL="342900" indent="-342900">
              <a:buAutoNum type="alphaLcPeriod"/>
            </a:pPr>
            <a:r>
              <a:rPr lang="nl-NL" dirty="0"/>
              <a:t>Welke koers hoort hierbij?</a:t>
            </a:r>
          </a:p>
          <a:p>
            <a:endParaRPr lang="nl-NL" dirty="0"/>
          </a:p>
          <a:p>
            <a:r>
              <a:rPr lang="nl-NL" dirty="0"/>
              <a:t>De kaart is op schaal getekend. Met een schaal van 1:10. </a:t>
            </a:r>
          </a:p>
          <a:p>
            <a:pPr marL="342900" indent="-342900">
              <a:buAutoNum type="alphaLcPeriod" startAt="3"/>
            </a:pPr>
            <a:r>
              <a:rPr lang="nl-NL" dirty="0"/>
              <a:t>Wat is de afstand die de boot 	aflegt?</a:t>
            </a:r>
          </a:p>
          <a:p>
            <a:pPr marL="342900" indent="-342900">
              <a:buAutoNum type="alphaLcPeriod" startAt="3"/>
            </a:pPr>
            <a:endParaRPr lang="nl-NL" dirty="0"/>
          </a:p>
          <a:p>
            <a:pPr marL="342900" indent="-342900">
              <a:buAutoNum type="alphaLcPeriod" startAt="3"/>
            </a:pPr>
            <a:endParaRPr lang="nl-NL" dirty="0"/>
          </a:p>
          <a:p>
            <a:pPr marL="342900" indent="-342900">
              <a:buAutoNum type="alphaLcPeriod" startAt="3"/>
            </a:pPr>
            <a:r>
              <a:rPr lang="nl-NL" dirty="0"/>
              <a:t>Waarom kan je dit met een boot makkelijker uitrekenen dan met een auto?</a:t>
            </a:r>
          </a:p>
          <a:p>
            <a:pPr marL="342900" indent="-342900">
              <a:buAutoNum type="alphaLcPeriod" startAt="3"/>
            </a:pPr>
            <a:endParaRPr lang="nl-NL" dirty="0"/>
          </a:p>
        </p:txBody>
      </p:sp>
      <p:pic>
        <p:nvPicPr>
          <p:cNvPr id="12" name="Picture 2" descr="faber castell jumbo potlood zeskantighb">
            <a:extLst>
              <a:ext uri="{FF2B5EF4-FFF2-40B4-BE49-F238E27FC236}">
                <a16:creationId xmlns:a16="http://schemas.microsoft.com/office/drawing/2014/main" id="{CB3314CE-A389-487D-B915-DA7E48BB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617">
            <a:off x="12763988" y="2391418"/>
            <a:ext cx="4033801" cy="40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eodriehoek - Wikipedia">
            <a:extLst>
              <a:ext uri="{FF2B5EF4-FFF2-40B4-BE49-F238E27FC236}">
                <a16:creationId xmlns:a16="http://schemas.microsoft.com/office/drawing/2014/main" id="{34FF70E5-2426-4391-8822-5A76B8A3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04" y="6290309"/>
            <a:ext cx="6060276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9734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555E46-0739-41EA-860C-5345C07DB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14857" r="25429" b="1523"/>
          <a:stretch/>
        </p:blipFill>
        <p:spPr>
          <a:xfrm>
            <a:off x="1432852" y="437605"/>
            <a:ext cx="5564777" cy="5734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8C511-2DD9-4DCF-A631-EEBDD04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015" y="590005"/>
            <a:ext cx="3690651" cy="635428"/>
          </a:xfrm>
        </p:spPr>
        <p:txBody>
          <a:bodyPr>
            <a:normAutofit fontScale="90000"/>
          </a:bodyPr>
          <a:lstStyle/>
          <a:p>
            <a:r>
              <a:rPr lang="nl-NL" dirty="0"/>
              <a:t>Oefening	</a:t>
            </a:r>
          </a:p>
        </p:txBody>
      </p:sp>
      <p:pic>
        <p:nvPicPr>
          <p:cNvPr id="6" name="Koershoekmeter 1" descr="C:\Users\Wies\AppData\Local\Temp\koershoekmeter.png">
            <a:extLst>
              <a:ext uri="{FF2B5EF4-FFF2-40B4-BE49-F238E27FC236}">
                <a16:creationId xmlns:a16="http://schemas.microsoft.com/office/drawing/2014/main" id="{1A7965F8-959B-4B46-954C-7A6F518F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 bwMode="auto">
          <a:xfrm>
            <a:off x="12401774" y="-444295"/>
            <a:ext cx="4586391" cy="44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183E856-F74E-40CA-88DF-9F881FE17BEB}"/>
              </a:ext>
            </a:extLst>
          </p:cNvPr>
          <p:cNvCxnSpPr>
            <a:cxnSpLocks/>
          </p:cNvCxnSpPr>
          <p:nvPr/>
        </p:nvCxnSpPr>
        <p:spPr>
          <a:xfrm flipV="1">
            <a:off x="2604407" y="1094014"/>
            <a:ext cx="1771650" cy="289015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15">
            <a:extLst>
              <a:ext uri="{FF2B5EF4-FFF2-40B4-BE49-F238E27FC236}">
                <a16:creationId xmlns:a16="http://schemas.microsoft.com/office/drawing/2014/main" id="{C1100E5E-FA2E-4F58-B3D4-C420AE773EF1}"/>
              </a:ext>
            </a:extLst>
          </p:cNvPr>
          <p:cNvGrpSpPr/>
          <p:nvPr/>
        </p:nvGrpSpPr>
        <p:grpSpPr>
          <a:xfrm rot="3063709">
            <a:off x="12860868" y="429221"/>
            <a:ext cx="3668199" cy="2977462"/>
            <a:chOff x="-2848498" y="1894912"/>
            <a:chExt cx="5830706" cy="4623013"/>
          </a:xfrm>
        </p:grpSpPr>
        <p:cxnSp>
          <p:nvCxnSpPr>
            <p:cNvPr id="27" name="Rode lijn">
              <a:extLst>
                <a:ext uri="{FF2B5EF4-FFF2-40B4-BE49-F238E27FC236}">
                  <a16:creationId xmlns:a16="http://schemas.microsoft.com/office/drawing/2014/main" id="{CEDEB103-C594-4B6C-9FAF-5DD86FCCC999}"/>
                </a:ext>
              </a:extLst>
            </p:cNvPr>
            <p:cNvCxnSpPr/>
            <p:nvPr/>
          </p:nvCxnSpPr>
          <p:spPr>
            <a:xfrm>
              <a:off x="-2848498" y="1894912"/>
              <a:ext cx="2920796" cy="232486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de lijn">
              <a:extLst>
                <a:ext uri="{FF2B5EF4-FFF2-40B4-BE49-F238E27FC236}">
                  <a16:creationId xmlns:a16="http://schemas.microsoft.com/office/drawing/2014/main" id="{41A9AFE7-CFCD-4537-B7D5-7036F36BD3E5}"/>
                </a:ext>
              </a:extLst>
            </p:cNvPr>
            <p:cNvCxnSpPr/>
            <p:nvPr/>
          </p:nvCxnSpPr>
          <p:spPr>
            <a:xfrm>
              <a:off x="61412" y="4193057"/>
              <a:ext cx="2920796" cy="2324868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652F61F3-65B5-4C52-844C-B42803DA196E}"/>
              </a:ext>
            </a:extLst>
          </p:cNvPr>
          <p:cNvSpPr txBox="1"/>
          <p:nvPr/>
        </p:nvSpPr>
        <p:spPr>
          <a:xfrm>
            <a:off x="7353709" y="1779599"/>
            <a:ext cx="3570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dirty="0"/>
              <a:t>teken de koers als een boot vanuit Medemblik vertrekt naar Makkum </a:t>
            </a:r>
          </a:p>
          <a:p>
            <a:pPr marL="342900" indent="-342900">
              <a:buAutoNum type="alphaLcPeriod"/>
            </a:pPr>
            <a:r>
              <a:rPr lang="nl-NL" dirty="0"/>
              <a:t>Welke koers hoort hierbij?</a:t>
            </a:r>
          </a:p>
          <a:p>
            <a:endParaRPr lang="nl-NL" dirty="0"/>
          </a:p>
          <a:p>
            <a:pPr marL="342900" indent="-342900">
              <a:buAutoNum type="alphaLcPeriod" startAt="3"/>
            </a:pPr>
            <a:endParaRPr lang="nl-NL" dirty="0"/>
          </a:p>
        </p:txBody>
      </p:sp>
      <p:pic>
        <p:nvPicPr>
          <p:cNvPr id="12" name="Picture 2" descr="faber castell jumbo potlood zeskantighb">
            <a:extLst>
              <a:ext uri="{FF2B5EF4-FFF2-40B4-BE49-F238E27FC236}">
                <a16:creationId xmlns:a16="http://schemas.microsoft.com/office/drawing/2014/main" id="{CB3314CE-A389-487D-B915-DA7E48BB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617">
            <a:off x="12763988" y="2391418"/>
            <a:ext cx="4033801" cy="40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eodriehoek - Wikipedia">
            <a:extLst>
              <a:ext uri="{FF2B5EF4-FFF2-40B4-BE49-F238E27FC236}">
                <a16:creationId xmlns:a16="http://schemas.microsoft.com/office/drawing/2014/main" id="{34FF70E5-2426-4391-8822-5A76B8A3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04" y="6290309"/>
            <a:ext cx="6060276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97865 -0.5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32" y="-25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1.13125 -0.1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6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125 -0.14421 L -0.98594 -0.5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-2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9805 3.7037E-7 C -0.72136 3.7037E-7 -0.9957 0.08356 -0.9957 0.15255 L -0.9957 0.30718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53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9727 -7.40741E-7 C -0.72005 -7.40741E-7 -0.99414 0.09005 -0.99414 0.16412 L -0.99414 0.3300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1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834D5-1ACA-42CB-A6D0-42E701BE6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68477"/>
            <a:ext cx="10058400" cy="3566160"/>
          </a:xfrm>
        </p:spPr>
        <p:txBody>
          <a:bodyPr/>
          <a:lstStyle/>
          <a:p>
            <a:r>
              <a:rPr lang="nl-NL" dirty="0"/>
              <a:t>Wat gaat er fout in de volgende opdrachten?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71B09E-A551-4F49-89D7-026F2FDE5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6394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074FC-9E3C-43D3-937A-AA8E9F68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 en snelheid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F59273-C46E-4336-B35B-46E3267A71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Een kaart is getekend met een schaal van 1:400000. We meten af dat de afstand hemelsbreed 15 cm is! </a:t>
            </a:r>
          </a:p>
          <a:p>
            <a:pPr marL="457200" indent="-457200">
              <a:buAutoNum type="alphaLcPeriod"/>
            </a:pPr>
            <a:r>
              <a:rPr lang="nl-NL" dirty="0"/>
              <a:t>Hoeveel is de afstand hemelsbreed in het echt?</a:t>
            </a:r>
          </a:p>
          <a:p>
            <a:pPr marL="457200" indent="-457200">
              <a:buAutoNum type="alphaLcPeriod"/>
            </a:pPr>
            <a:endParaRPr lang="nl-NL" dirty="0"/>
          </a:p>
          <a:p>
            <a:pPr marL="457200" indent="-457200">
              <a:buAutoNum type="alphaLcPeriod"/>
            </a:pPr>
            <a:r>
              <a:rPr lang="nl-NL" dirty="0"/>
              <a:t>Hoelang is de afstand over de weg?</a:t>
            </a:r>
            <a:br>
              <a:rPr lang="nl-NL" dirty="0"/>
            </a:br>
            <a:endParaRPr lang="nl-NL" dirty="0"/>
          </a:p>
          <a:p>
            <a:pPr marL="457200" indent="-457200">
              <a:buAutoNum type="alphaLcPeriod"/>
            </a:pPr>
            <a:endParaRPr lang="nl-NL" dirty="0"/>
          </a:p>
          <a:p>
            <a:pPr marL="457200" indent="-457200">
              <a:buAutoNum type="alphaLcPeriod"/>
            </a:pPr>
            <a:r>
              <a:rPr lang="nl-NL" dirty="0"/>
              <a:t>Hoelang fiets je over deze afstand?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A383B5-F8F5-450A-9E32-537E49C82600}"/>
              </a:ext>
            </a:extLst>
          </p:cNvPr>
          <p:cNvSpPr txBox="1"/>
          <p:nvPr/>
        </p:nvSpPr>
        <p:spPr>
          <a:xfrm>
            <a:off x="6156964" y="2866340"/>
            <a:ext cx="389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400000cm is 4km. </a:t>
            </a:r>
          </a:p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15 x 4 = 60 km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822631E-34D8-4F39-A5F9-E8686F0FC746}"/>
              </a:ext>
            </a:extLst>
          </p:cNvPr>
          <p:cNvSpPr txBox="1"/>
          <p:nvPr/>
        </p:nvSpPr>
        <p:spPr>
          <a:xfrm>
            <a:off x="6156963" y="4085540"/>
            <a:ext cx="389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60 km x 1,4 = 84km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98834D8-705B-413E-8C97-9FB2C0DCE600}"/>
              </a:ext>
            </a:extLst>
          </p:cNvPr>
          <p:cNvSpPr txBox="1"/>
          <p:nvPr/>
        </p:nvSpPr>
        <p:spPr>
          <a:xfrm>
            <a:off x="6035038" y="5120641"/>
            <a:ext cx="389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84 km. Je fietst 5 km/uur. </a:t>
            </a:r>
          </a:p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Dus 84/5 = 16,8 uur. Dat is 16 uur en 80 minuten.</a:t>
            </a:r>
          </a:p>
        </p:txBody>
      </p:sp>
    </p:spTree>
    <p:extLst>
      <p:ext uri="{BB962C8B-B14F-4D97-AF65-F5344CB8AC3E}">
        <p14:creationId xmlns:p14="http://schemas.microsoft.com/office/powerpoint/2010/main" val="31388437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5529-F6F6-46AD-99FD-79E45721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6603"/>
            <a:ext cx="10488929" cy="1450757"/>
          </a:xfrm>
        </p:spPr>
        <p:txBody>
          <a:bodyPr/>
          <a:lstStyle/>
          <a:p>
            <a:r>
              <a:rPr lang="nl-NL" dirty="0"/>
              <a:t>Verticale Doorsnede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A24116D-BE36-4E2D-BBE6-B60DE1A8F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 rot="358691">
            <a:off x="6569912" y="521903"/>
            <a:ext cx="4343400" cy="2641466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F934DDC-0898-43E9-8884-B5681EC60C67}"/>
              </a:ext>
            </a:extLst>
          </p:cNvPr>
          <p:cNvCxnSpPr/>
          <p:nvPr/>
        </p:nvCxnSpPr>
        <p:spPr>
          <a:xfrm>
            <a:off x="6845657" y="3490114"/>
            <a:ext cx="0" cy="2114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AF2B7D0-6487-421A-9E79-07F2D5166431}"/>
              </a:ext>
            </a:extLst>
          </p:cNvPr>
          <p:cNvCxnSpPr>
            <a:cxnSpLocks/>
          </p:cNvCxnSpPr>
          <p:nvPr/>
        </p:nvCxnSpPr>
        <p:spPr>
          <a:xfrm flipH="1">
            <a:off x="6829426" y="5638800"/>
            <a:ext cx="3876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5890A0A9-E29B-4ADF-A0CA-58EF62841196}"/>
              </a:ext>
            </a:extLst>
          </p:cNvPr>
          <p:cNvSpPr txBox="1"/>
          <p:nvPr/>
        </p:nvSpPr>
        <p:spPr>
          <a:xfrm>
            <a:off x="5904322" y="3263000"/>
            <a:ext cx="89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Hoogte</a:t>
            </a:r>
          </a:p>
        </p:txBody>
      </p:sp>
      <p:graphicFrame>
        <p:nvGraphicFramePr>
          <p:cNvPr id="18" name="Tabel 18">
            <a:extLst>
              <a:ext uri="{FF2B5EF4-FFF2-40B4-BE49-F238E27FC236}">
                <a16:creationId xmlns:a16="http://schemas.microsoft.com/office/drawing/2014/main" id="{92A7A9C6-AB67-4165-880B-792F02ED8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12131"/>
              </p:ext>
            </p:extLst>
          </p:nvPr>
        </p:nvGraphicFramePr>
        <p:xfrm>
          <a:off x="6854026" y="3430362"/>
          <a:ext cx="381508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012">
                  <a:extLst>
                    <a:ext uri="{9D8B030D-6E8A-4147-A177-3AD203B41FA5}">
                      <a16:colId xmlns:a16="http://schemas.microsoft.com/office/drawing/2014/main" val="3003082790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863218235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3254762097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030415502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1134903221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4265113566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251824710"/>
                    </a:ext>
                  </a:extLst>
                </a:gridCol>
              </a:tblGrid>
              <a:tr h="31918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19868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595079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87869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26931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86360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069891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793B812B-2E24-4849-A1BC-544A0E9279C8}"/>
              </a:ext>
            </a:extLst>
          </p:cNvPr>
          <p:cNvSpPr txBox="1"/>
          <p:nvPr/>
        </p:nvSpPr>
        <p:spPr>
          <a:xfrm>
            <a:off x="6232930" y="4012163"/>
            <a:ext cx="1069795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dirty="0"/>
              <a:t>1200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1000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800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600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A7ABB4D-6961-48E5-B04E-7CD6E051E033}"/>
              </a:ext>
            </a:extLst>
          </p:cNvPr>
          <p:cNvSpPr/>
          <p:nvPr/>
        </p:nvSpPr>
        <p:spPr>
          <a:xfrm>
            <a:off x="6827049" y="523108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8D8D240-1C7C-4825-A22B-6AEF2ABF49CE}"/>
              </a:ext>
            </a:extLst>
          </p:cNvPr>
          <p:cNvSpPr/>
          <p:nvPr/>
        </p:nvSpPr>
        <p:spPr>
          <a:xfrm>
            <a:off x="7353638" y="488706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FED2177-1C16-4B1E-ABAC-0CA9CDF8DAEB}"/>
              </a:ext>
            </a:extLst>
          </p:cNvPr>
          <p:cNvSpPr/>
          <p:nvPr/>
        </p:nvSpPr>
        <p:spPr>
          <a:xfrm>
            <a:off x="7431618" y="4506734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2CF7D44-2E5F-4E01-8BE5-3A4FB3BC9A43}"/>
              </a:ext>
            </a:extLst>
          </p:cNvPr>
          <p:cNvSpPr/>
          <p:nvPr/>
        </p:nvSpPr>
        <p:spPr>
          <a:xfrm>
            <a:off x="7602378" y="415384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977D52A-58A9-4817-8809-6DB55FBBFBB4}"/>
              </a:ext>
            </a:extLst>
          </p:cNvPr>
          <p:cNvSpPr/>
          <p:nvPr/>
        </p:nvSpPr>
        <p:spPr>
          <a:xfrm>
            <a:off x="8538052" y="413098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28CA47E-DE60-4099-9AF0-0E64474FDE06}"/>
              </a:ext>
            </a:extLst>
          </p:cNvPr>
          <p:cNvSpPr/>
          <p:nvPr/>
        </p:nvSpPr>
        <p:spPr>
          <a:xfrm>
            <a:off x="8859624" y="450167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3AC2C5AC-E219-47D3-9344-98F2F8FB4170}"/>
              </a:ext>
            </a:extLst>
          </p:cNvPr>
          <p:cNvSpPr/>
          <p:nvPr/>
        </p:nvSpPr>
        <p:spPr>
          <a:xfrm>
            <a:off x="9742384" y="486420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8066439-84E1-4F78-90D6-6DF6BA27A332}"/>
              </a:ext>
            </a:extLst>
          </p:cNvPr>
          <p:cNvSpPr/>
          <p:nvPr/>
        </p:nvSpPr>
        <p:spPr>
          <a:xfrm>
            <a:off x="10366852" y="5212068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F692C6E0-CF71-4EF5-8FEF-783944F890A2}"/>
              </a:ext>
            </a:extLst>
          </p:cNvPr>
          <p:cNvSpPr/>
          <p:nvPr/>
        </p:nvSpPr>
        <p:spPr>
          <a:xfrm>
            <a:off x="6824546" y="3980954"/>
            <a:ext cx="3534937" cy="1304724"/>
          </a:xfrm>
          <a:custGeom>
            <a:avLst/>
            <a:gdLst>
              <a:gd name="connsiteX0" fmla="*/ 0 w 3534937"/>
              <a:gd name="connsiteY0" fmla="*/ 1304724 h 1304724"/>
              <a:gd name="connsiteX1" fmla="*/ 524108 w 3534937"/>
              <a:gd name="connsiteY1" fmla="*/ 992490 h 1304724"/>
              <a:gd name="connsiteX2" fmla="*/ 657922 w 3534937"/>
              <a:gd name="connsiteY2" fmla="*/ 535290 h 1304724"/>
              <a:gd name="connsiteX3" fmla="*/ 825191 w 3534937"/>
              <a:gd name="connsiteY3" fmla="*/ 167300 h 1304724"/>
              <a:gd name="connsiteX4" fmla="*/ 1282391 w 3534937"/>
              <a:gd name="connsiteY4" fmla="*/ 31 h 1304724"/>
              <a:gd name="connsiteX5" fmla="*/ 1761893 w 3534937"/>
              <a:gd name="connsiteY5" fmla="*/ 178451 h 1304724"/>
              <a:gd name="connsiteX6" fmla="*/ 2051825 w 3534937"/>
              <a:gd name="connsiteY6" fmla="*/ 591046 h 1304724"/>
              <a:gd name="connsiteX7" fmla="*/ 2464420 w 3534937"/>
              <a:gd name="connsiteY7" fmla="*/ 836373 h 1304724"/>
              <a:gd name="connsiteX8" fmla="*/ 2943922 w 3534937"/>
              <a:gd name="connsiteY8" fmla="*/ 892129 h 1304724"/>
              <a:gd name="connsiteX9" fmla="*/ 3278459 w 3534937"/>
              <a:gd name="connsiteY9" fmla="*/ 1081700 h 1304724"/>
              <a:gd name="connsiteX10" fmla="*/ 3534937 w 3534937"/>
              <a:gd name="connsiteY10" fmla="*/ 1237817 h 13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4937" h="1304724">
                <a:moveTo>
                  <a:pt x="0" y="1304724"/>
                </a:moveTo>
                <a:cubicBezTo>
                  <a:pt x="207227" y="1212726"/>
                  <a:pt x="414454" y="1120729"/>
                  <a:pt x="524108" y="992490"/>
                </a:cubicBezTo>
                <a:cubicBezTo>
                  <a:pt x="633762" y="864251"/>
                  <a:pt x="607742" y="672821"/>
                  <a:pt x="657922" y="535290"/>
                </a:cubicBezTo>
                <a:cubicBezTo>
                  <a:pt x="708102" y="397759"/>
                  <a:pt x="721113" y="256510"/>
                  <a:pt x="825191" y="167300"/>
                </a:cubicBezTo>
                <a:cubicBezTo>
                  <a:pt x="929269" y="78090"/>
                  <a:pt x="1126274" y="-1828"/>
                  <a:pt x="1282391" y="31"/>
                </a:cubicBezTo>
                <a:cubicBezTo>
                  <a:pt x="1438508" y="1889"/>
                  <a:pt x="1633654" y="79949"/>
                  <a:pt x="1761893" y="178451"/>
                </a:cubicBezTo>
                <a:cubicBezTo>
                  <a:pt x="1890132" y="276953"/>
                  <a:pt x="1934737" y="481392"/>
                  <a:pt x="2051825" y="591046"/>
                </a:cubicBezTo>
                <a:cubicBezTo>
                  <a:pt x="2168913" y="700700"/>
                  <a:pt x="2315737" y="786192"/>
                  <a:pt x="2464420" y="836373"/>
                </a:cubicBezTo>
                <a:cubicBezTo>
                  <a:pt x="2613103" y="886554"/>
                  <a:pt x="2808249" y="851241"/>
                  <a:pt x="2943922" y="892129"/>
                </a:cubicBezTo>
                <a:cubicBezTo>
                  <a:pt x="3079595" y="933017"/>
                  <a:pt x="3179957" y="1024085"/>
                  <a:pt x="3278459" y="1081700"/>
                </a:cubicBezTo>
                <a:cubicBezTo>
                  <a:pt x="3376961" y="1139315"/>
                  <a:pt x="3455949" y="1188566"/>
                  <a:pt x="3534937" y="123781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D841FAE-99A1-4756-B96F-4603436AFE8A}"/>
              </a:ext>
            </a:extLst>
          </p:cNvPr>
          <p:cNvSpPr txBox="1"/>
          <p:nvPr/>
        </p:nvSpPr>
        <p:spPr>
          <a:xfrm>
            <a:off x="885824" y="1981200"/>
            <a:ext cx="4862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dirty="0"/>
              <a:t>Kan er een restaurant liggen op 1425 meter?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342900" indent="-342900">
              <a:buAutoNum type="alphaLcPeriod"/>
            </a:pPr>
            <a:r>
              <a:rPr lang="nl-NL" dirty="0"/>
              <a:t>Op welke hoogte ligt punt C? </a:t>
            </a:r>
          </a:p>
          <a:p>
            <a:pPr marL="342900" indent="-342900">
              <a:buAutoNum type="alphaLcPeriod"/>
            </a:pPr>
            <a:endParaRPr lang="nl-NL" dirty="0"/>
          </a:p>
          <a:p>
            <a:pPr marL="342900" indent="-342900">
              <a:buAutoNum type="alphaLcPeriod"/>
            </a:pPr>
            <a:endParaRPr lang="nl-NL" dirty="0"/>
          </a:p>
          <a:p>
            <a:pPr marL="342900" indent="-342900">
              <a:buAutoNum type="alphaLcPeriod"/>
            </a:pPr>
            <a:endParaRPr lang="nl-NL" dirty="0"/>
          </a:p>
          <a:p>
            <a:pPr marL="342900" indent="-342900">
              <a:buAutoNum type="alphaLcPeriod"/>
            </a:pPr>
            <a:r>
              <a:rPr lang="nl-NL" dirty="0"/>
              <a:t>Teken de verticale doorsnede van deze berg.</a:t>
            </a:r>
          </a:p>
          <a:p>
            <a:r>
              <a:rPr lang="nl-NL" dirty="0"/>
              <a:t>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635EE5-82CC-424B-B622-7DEF5009D9B7}"/>
              </a:ext>
            </a:extLst>
          </p:cNvPr>
          <p:cNvSpPr txBox="1"/>
          <p:nvPr/>
        </p:nvSpPr>
        <p:spPr>
          <a:xfrm>
            <a:off x="1009650" y="2304365"/>
            <a:ext cx="389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Ja dat kan, want de top loopt niet volledig vlak.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0B695CD-D6C0-400A-A484-D22E6178CA63}"/>
              </a:ext>
            </a:extLst>
          </p:cNvPr>
          <p:cNvSpPr txBox="1"/>
          <p:nvPr/>
        </p:nvSpPr>
        <p:spPr>
          <a:xfrm>
            <a:off x="8357554" y="184263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 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C94DC130-E4F5-47D6-A9C5-C7B5153F319F}"/>
              </a:ext>
            </a:extLst>
          </p:cNvPr>
          <p:cNvSpPr/>
          <p:nvPr/>
        </p:nvSpPr>
        <p:spPr>
          <a:xfrm>
            <a:off x="8580912" y="2084926"/>
            <a:ext cx="144249" cy="110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B16F451-FA55-4880-9312-1A4C41D12464}"/>
              </a:ext>
            </a:extLst>
          </p:cNvPr>
          <p:cNvSpPr txBox="1"/>
          <p:nvPr/>
        </p:nvSpPr>
        <p:spPr>
          <a:xfrm>
            <a:off x="1009650" y="3432090"/>
            <a:ext cx="389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900m.</a:t>
            </a:r>
          </a:p>
        </p:txBody>
      </p:sp>
    </p:spTree>
    <p:extLst>
      <p:ext uri="{BB962C8B-B14F-4D97-AF65-F5344CB8AC3E}">
        <p14:creationId xmlns:p14="http://schemas.microsoft.com/office/powerpoint/2010/main" val="1852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A498C-7778-4E29-B3B9-3237CA0C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Lichaamsdiagonaal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AC81E3-01CD-4447-9CC6-58FEA3E2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8631"/>
          </a:xfrm>
        </p:spPr>
        <p:txBody>
          <a:bodyPr/>
          <a:lstStyle/>
          <a:p>
            <a:r>
              <a:rPr lang="nl-NL" dirty="0"/>
              <a:t>Wat is de langste afstand in een kubus met ribben van 5 cm? Rond af op 1 decimaal.</a:t>
            </a:r>
          </a:p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81EB09F5-E8DD-4C5F-A87D-349156D4C45A}"/>
                  </a:ext>
                </a:extLst>
              </p:cNvPr>
              <p:cNvSpPr txBox="1"/>
              <p:nvPr/>
            </p:nvSpPr>
            <p:spPr>
              <a:xfrm>
                <a:off x="1839277" y="2280970"/>
                <a:ext cx="3895725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𝒍𝒆𝒏𝒈𝒕𝒆</m:t>
                        </m:r>
                      </m:e>
                      <m:sup/>
                    </m:sSup>
                  </m:oMath>
                </a14:m>
                <a:r>
                  <a:rPr lang="nl-NL" sz="2400" b="1" dirty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𝒍𝒆𝒏𝒈𝒕𝒆</m:t>
                        </m:r>
                      </m:e>
                      <m:sup>
                        <m:r>
                          <a:rPr lang="nl-N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nl-NL" sz="2400" b="1" dirty="0">
                  <a:solidFill>
                    <a:srgbClr val="FF0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81EB09F5-E8DD-4C5F-A87D-349156D4C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277" y="2280970"/>
                <a:ext cx="3895725" cy="493277"/>
              </a:xfrm>
              <a:prstGeom prst="rect">
                <a:avLst/>
              </a:prstGeom>
              <a:blipFill>
                <a:blip r:embed="rId2"/>
                <a:stretch>
                  <a:fillRect l="-1408" b="-123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1392DA6-8677-4D23-9BCB-4117099E460D}"/>
              </a:ext>
            </a:extLst>
          </p:cNvPr>
          <p:cNvCxnSpPr/>
          <p:nvPr/>
        </p:nvCxnSpPr>
        <p:spPr>
          <a:xfrm>
            <a:off x="1209675" y="2847975"/>
            <a:ext cx="47739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3FCBD51-A978-4E79-8839-61F08893D137}"/>
              </a:ext>
            </a:extLst>
          </p:cNvPr>
          <p:cNvCxnSpPr/>
          <p:nvPr/>
        </p:nvCxnSpPr>
        <p:spPr>
          <a:xfrm>
            <a:off x="3562350" y="2381250"/>
            <a:ext cx="0" cy="3228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60964AC3-5681-4D58-8488-465FED9EAA0E}"/>
              </a:ext>
            </a:extLst>
          </p:cNvPr>
          <p:cNvSpPr txBox="1"/>
          <p:nvPr/>
        </p:nvSpPr>
        <p:spPr>
          <a:xfrm>
            <a:off x="1839277" y="3013501"/>
            <a:ext cx="389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5"/>
            </a:pPr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                 25</a:t>
            </a:r>
          </a:p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5				25</a:t>
            </a:r>
          </a:p>
          <a:p>
            <a:pPr marL="457200" indent="-457200">
              <a:buAutoNum type="arabicPlain" startAt="4"/>
            </a:pPr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                 16</a:t>
            </a:r>
          </a:p>
          <a:p>
            <a:pPr marL="457200" indent="-457200">
              <a:buAutoNum type="arabicPlain" startAt="4"/>
            </a:pPr>
            <a:endParaRPr lang="nl-NL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E67512E-E233-41AA-BE29-4552A9B616FF}"/>
              </a:ext>
            </a:extLst>
          </p:cNvPr>
          <p:cNvSpPr txBox="1"/>
          <p:nvPr/>
        </p:nvSpPr>
        <p:spPr>
          <a:xfrm>
            <a:off x="1761172" y="4311863"/>
            <a:ext cx="389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8,1		              66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88C39CF-CDA8-4AD1-9812-F094ED5BEBEB}"/>
              </a:ext>
            </a:extLst>
          </p:cNvPr>
          <p:cNvCxnSpPr/>
          <p:nvPr/>
        </p:nvCxnSpPr>
        <p:spPr>
          <a:xfrm>
            <a:off x="1322070" y="4311863"/>
            <a:ext cx="47739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70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8ACB8-4140-46CD-B1EF-4ADBE0A1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52" y="643467"/>
            <a:ext cx="7172487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Les 9.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A89977-4C4F-46CA-A193-3405ABA1A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3299" y="643467"/>
            <a:ext cx="331185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 dirty="0">
                <a:solidFill>
                  <a:schemeClr val="tx1"/>
                </a:solidFill>
                <a:latin typeface="+mj-lt"/>
              </a:rPr>
              <a:t>De </a:t>
            </a: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laatste</a:t>
            </a:r>
            <a:r>
              <a:rPr lang="en-US" sz="2400" cap="all" spc="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cap="all" spc="200" dirty="0" err="1">
                <a:solidFill>
                  <a:schemeClr val="tx1"/>
                </a:solidFill>
                <a:latin typeface="+mj-lt"/>
              </a:rPr>
              <a:t>loodjes</a:t>
            </a:r>
            <a:endParaRPr lang="en-US" sz="2400" cap="all" spc="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009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D77B4-A461-4E56-BC1B-7D2CC0749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Herhaling 2.3 en 2.5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56AF51-36D9-472D-9F5F-E778D2CFB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8625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DE719F-0E8A-4899-A4ED-C2EA9A72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Stappenplan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63995F-B329-41E7-9691-765A6CCF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Schets</a:t>
            </a:r>
            <a:r>
              <a:rPr lang="en-US" sz="1800" dirty="0"/>
              <a:t> het </a:t>
            </a:r>
            <a:r>
              <a:rPr lang="en-US" sz="1800" dirty="0" err="1"/>
              <a:t>gekleurde</a:t>
            </a:r>
            <a:r>
              <a:rPr lang="en-US" sz="1800" dirty="0"/>
              <a:t> </a:t>
            </a:r>
            <a:r>
              <a:rPr lang="en-US" sz="1800" dirty="0" err="1"/>
              <a:t>vlak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Zoek</a:t>
            </a:r>
            <a:r>
              <a:rPr lang="en-US" sz="1800" dirty="0"/>
              <a:t> de </a:t>
            </a:r>
            <a:r>
              <a:rPr lang="en-US" sz="1800" dirty="0" err="1"/>
              <a:t>bekende</a:t>
            </a:r>
            <a:r>
              <a:rPr lang="en-US" sz="1800" dirty="0"/>
              <a:t> </a:t>
            </a:r>
            <a:r>
              <a:rPr lang="en-US" sz="1800" dirty="0" err="1"/>
              <a:t>zijde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Zoek</a:t>
            </a:r>
            <a:r>
              <a:rPr lang="en-US" sz="1800" dirty="0"/>
              <a:t> de </a:t>
            </a:r>
            <a:r>
              <a:rPr lang="en-US" sz="1800" dirty="0" err="1"/>
              <a:t>onbekende</a:t>
            </a:r>
            <a:r>
              <a:rPr lang="en-US" sz="1800" dirty="0"/>
              <a:t> </a:t>
            </a:r>
            <a:r>
              <a:rPr lang="en-US" sz="1800" dirty="0" err="1"/>
              <a:t>zijde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Schets</a:t>
            </a:r>
            <a:r>
              <a:rPr lang="en-US" sz="1800" dirty="0"/>
              <a:t> het </a:t>
            </a:r>
            <a:r>
              <a:rPr lang="en-US" sz="1800" dirty="0" err="1"/>
              <a:t>vlak</a:t>
            </a:r>
            <a:r>
              <a:rPr lang="en-US" sz="1800" dirty="0"/>
              <a:t> met de </a:t>
            </a:r>
            <a:r>
              <a:rPr lang="en-US" sz="1800" dirty="0" err="1"/>
              <a:t>onbekende</a:t>
            </a:r>
            <a:r>
              <a:rPr lang="en-US" sz="1800" dirty="0"/>
              <a:t> </a:t>
            </a:r>
            <a:r>
              <a:rPr lang="en-US" sz="1800" dirty="0" err="1"/>
              <a:t>zijde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Bereken</a:t>
            </a:r>
            <a:r>
              <a:rPr lang="en-US" sz="1800" dirty="0"/>
              <a:t> de </a:t>
            </a:r>
            <a:r>
              <a:rPr lang="en-US" sz="1800" dirty="0" err="1"/>
              <a:t>onbekende</a:t>
            </a:r>
            <a:r>
              <a:rPr lang="en-US" sz="1800" dirty="0"/>
              <a:t> </a:t>
            </a:r>
            <a:r>
              <a:rPr lang="en-US" sz="1800" dirty="0" err="1"/>
              <a:t>zijde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de hand van de </a:t>
            </a:r>
            <a:r>
              <a:rPr lang="en-US" sz="1800" dirty="0" err="1"/>
              <a:t>stelling</a:t>
            </a:r>
            <a:r>
              <a:rPr lang="en-US" sz="1800" dirty="0"/>
              <a:t> van Pythagoras</a:t>
            </a: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 descr="Presentatie H2 wiskunde">
            <a:extLst>
              <a:ext uri="{FF2B5EF4-FFF2-40B4-BE49-F238E27FC236}">
                <a16:creationId xmlns:a16="http://schemas.microsoft.com/office/drawing/2014/main" id="{0102200D-FA41-4251-9E64-C4EE3F068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Picture 2" descr="Doorsneden">
            <a:extLst>
              <a:ext uri="{FF2B5EF4-FFF2-40B4-BE49-F238E27FC236}">
                <a16:creationId xmlns:a16="http://schemas.microsoft.com/office/drawing/2014/main" id="{A5EFF5A5-E740-47DC-A57E-DEC01000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7119" r="35655" b="-11447"/>
          <a:stretch/>
        </p:blipFill>
        <p:spPr bwMode="auto">
          <a:xfrm>
            <a:off x="5000233" y="1051560"/>
            <a:ext cx="589300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1ADD58F-70E3-488C-A2E2-49B5D44F95A6}"/>
              </a:ext>
            </a:extLst>
          </p:cNvPr>
          <p:cNvSpPr txBox="1"/>
          <p:nvPr/>
        </p:nvSpPr>
        <p:spPr>
          <a:xfrm>
            <a:off x="5053264" y="1187115"/>
            <a:ext cx="69038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>
                <a:latin typeface="Bookman Old Style" panose="02050604050505020204" pitchFamily="18" charset="0"/>
              </a:rPr>
              <a:t>			H								   G</a:t>
            </a: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r>
              <a:rPr lang="nl-NL" sz="2000" i="1" dirty="0">
                <a:latin typeface="Bookman Old Style" panose="02050604050505020204" pitchFamily="18" charset="0"/>
              </a:rPr>
              <a:t>E								F						</a:t>
            </a:r>
          </a:p>
          <a:p>
            <a:r>
              <a:rPr lang="nl-NL" sz="2000" i="1" dirty="0">
                <a:latin typeface="Bookman Old Style" panose="02050604050505020204" pitchFamily="18" charset="0"/>
              </a:rPr>
              <a:t>								     </a:t>
            </a: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r>
              <a:rPr lang="nl-NL" sz="2000" i="1" dirty="0">
                <a:latin typeface="Bookman Old Style" panose="02050604050505020204" pitchFamily="18" charset="0"/>
              </a:rPr>
              <a:t>												J	</a:t>
            </a: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r>
              <a:rPr lang="nl-NL" sz="2000" i="1" dirty="0">
                <a:latin typeface="Bookman Old Style" panose="02050604050505020204" pitchFamily="18" charset="0"/>
              </a:rPr>
              <a:t>								</a:t>
            </a:r>
          </a:p>
          <a:p>
            <a:r>
              <a:rPr lang="nl-NL" sz="2000" i="1" dirty="0">
                <a:latin typeface="Bookman Old Style" panose="02050604050505020204" pitchFamily="18" charset="0"/>
              </a:rPr>
              <a:t>								   I</a:t>
            </a:r>
          </a:p>
          <a:p>
            <a:r>
              <a:rPr lang="nl-NL" sz="2000" i="1" dirty="0">
                <a:latin typeface="Bookman Old Style" panose="02050604050505020204" pitchFamily="18" charset="0"/>
              </a:rPr>
              <a:t>		</a:t>
            </a:r>
          </a:p>
          <a:p>
            <a:r>
              <a:rPr lang="nl-NL" sz="2000" i="1" dirty="0">
                <a:latin typeface="Bookman Old Style" panose="02050604050505020204" pitchFamily="18" charset="0"/>
              </a:rPr>
              <a:t>		</a:t>
            </a:r>
            <a:br>
              <a:rPr lang="nl-NL" sz="2000" i="1" dirty="0">
                <a:latin typeface="Bookman Old Style" panose="02050604050505020204" pitchFamily="18" charset="0"/>
              </a:rPr>
            </a:br>
            <a:r>
              <a:rPr lang="nl-NL" sz="2000" i="1" dirty="0">
                <a:latin typeface="Bookman Old Style" panose="02050604050505020204" pitchFamily="18" charset="0"/>
              </a:rPr>
              <a:t>			D								     E</a:t>
            </a: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endParaRPr lang="nl-NL" sz="2000" i="1" dirty="0">
              <a:latin typeface="Bookman Old Style" panose="02050604050505020204" pitchFamily="18" charset="0"/>
            </a:endParaRPr>
          </a:p>
          <a:p>
            <a:r>
              <a:rPr lang="nl-NL" sz="2000" i="1" dirty="0">
                <a:latin typeface="Bookman Old Style" panose="02050604050505020204" pitchFamily="18" charset="0"/>
              </a:rPr>
              <a:t>A								 B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9AC2B8-8E97-4EF7-A786-51B9338478A2}"/>
              </a:ext>
            </a:extLst>
          </p:cNvPr>
          <p:cNvSpPr txBox="1"/>
          <p:nvPr/>
        </p:nvSpPr>
        <p:spPr>
          <a:xfrm>
            <a:off x="4900654" y="4136893"/>
            <a:ext cx="2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82BA7B0-8076-49FE-A615-432C4AAD98E7}"/>
              </a:ext>
            </a:extLst>
          </p:cNvPr>
          <p:cNvSpPr txBox="1"/>
          <p:nvPr/>
        </p:nvSpPr>
        <p:spPr>
          <a:xfrm>
            <a:off x="7082223" y="6038800"/>
            <a:ext cx="2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C67856E-41F4-4F7A-A86C-DE5FA9E642F3}"/>
              </a:ext>
            </a:extLst>
          </p:cNvPr>
          <p:cNvSpPr txBox="1"/>
          <p:nvPr/>
        </p:nvSpPr>
        <p:spPr>
          <a:xfrm>
            <a:off x="9833601" y="5515897"/>
            <a:ext cx="2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64680B8-E8DE-4A85-8F7C-3B02EF6AE8C3}"/>
              </a:ext>
            </a:extLst>
          </p:cNvPr>
          <p:cNvSpPr txBox="1"/>
          <p:nvPr/>
        </p:nvSpPr>
        <p:spPr>
          <a:xfrm>
            <a:off x="10478655" y="3991356"/>
            <a:ext cx="29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59369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3FB3E-DA4A-4525-8807-304781A5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F6F10A-1A7D-4236-B3D9-E62780042E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E00728-9682-475A-969E-37827D598E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A8F396-2FF6-40D2-94DC-98B89E20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2" t="30278" r="4843" b="25334"/>
          <a:stretch/>
        </p:blipFill>
        <p:spPr>
          <a:xfrm>
            <a:off x="32389" y="1463041"/>
            <a:ext cx="1218818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612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72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Rectangle 74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7" name="Straight Connector 76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78" name="Rectangle 78">
            <a:extLst>
              <a:ext uri="{FF2B5EF4-FFF2-40B4-BE49-F238E27FC236}">
                <a16:creationId xmlns:a16="http://schemas.microsoft.com/office/drawing/2014/main" id="{B7D1EFAA-7858-42D7-9544-98A552ADF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A835F-BF48-46E7-A19A-F63CFE7A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184" y="294060"/>
            <a:ext cx="7697543" cy="7127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Lichaamsdiagonaal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4" descr="Ribben van een kubus en prisma - Mr. Chadd Academy">
            <a:extLst>
              <a:ext uri="{FF2B5EF4-FFF2-40B4-BE49-F238E27FC236}">
                <a16:creationId xmlns:a16="http://schemas.microsoft.com/office/drawing/2014/main" id="{B259BB4D-B2E5-4886-9027-6F50707E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746272"/>
            <a:ext cx="5462001" cy="48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9" name="Straight Connector 80">
            <a:extLst>
              <a:ext uri="{FF2B5EF4-FFF2-40B4-BE49-F238E27FC236}">
                <a16:creationId xmlns:a16="http://schemas.microsoft.com/office/drawing/2014/main" id="{F04961BF-6DD2-4525-8611-2B21957DB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Rectangle 82">
            <a:extLst>
              <a:ext uri="{FF2B5EF4-FFF2-40B4-BE49-F238E27FC236}">
                <a16:creationId xmlns:a16="http://schemas.microsoft.com/office/drawing/2014/main" id="{8F34D2C8-D65B-47C7-91F2-331661DB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Rectangle 84">
            <a:extLst>
              <a:ext uri="{FF2B5EF4-FFF2-40B4-BE49-F238E27FC236}">
                <a16:creationId xmlns:a16="http://schemas.microsoft.com/office/drawing/2014/main" id="{B0064D8A-32C8-44B3-9941-291A5A21C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3C1C43-C4FE-4210-9A26-CFBC6ADB01CC}"/>
              </a:ext>
            </a:extLst>
          </p:cNvPr>
          <p:cNvSpPr txBox="1"/>
          <p:nvPr/>
        </p:nvSpPr>
        <p:spPr>
          <a:xfrm>
            <a:off x="633999" y="3309431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C20A0A-57B1-4FC3-A6FC-E27E7765EED6}"/>
              </a:ext>
            </a:extLst>
          </p:cNvPr>
          <p:cNvSpPr txBox="1"/>
          <p:nvPr/>
        </p:nvSpPr>
        <p:spPr>
          <a:xfrm>
            <a:off x="1544944" y="1385518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80330DA-C5E5-4EBD-AA12-7BAA88D2C8BA}"/>
              </a:ext>
            </a:extLst>
          </p:cNvPr>
          <p:cNvSpPr txBox="1"/>
          <p:nvPr/>
        </p:nvSpPr>
        <p:spPr>
          <a:xfrm>
            <a:off x="2339897" y="5126380"/>
            <a:ext cx="3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B9651D4-C407-4CBF-8633-060CEEAA76F1}"/>
              </a:ext>
            </a:extLst>
          </p:cNvPr>
          <p:cNvCxnSpPr>
            <a:cxnSpLocks/>
          </p:cNvCxnSpPr>
          <p:nvPr/>
        </p:nvCxnSpPr>
        <p:spPr>
          <a:xfrm>
            <a:off x="1131124" y="2061179"/>
            <a:ext cx="4433334" cy="2079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B74B66A-DF61-48DE-8D48-5CD18D796606}"/>
              </a:ext>
            </a:extLst>
          </p:cNvPr>
          <p:cNvCxnSpPr/>
          <p:nvPr/>
        </p:nvCxnSpPr>
        <p:spPr>
          <a:xfrm>
            <a:off x="4065373" y="2072329"/>
            <a:ext cx="0" cy="28703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499F95D1-CB32-4181-9989-5DBE8217B22B}"/>
              </a:ext>
            </a:extLst>
          </p:cNvPr>
          <p:cNvSpPr/>
          <p:nvPr/>
        </p:nvSpPr>
        <p:spPr>
          <a:xfrm>
            <a:off x="6923089" y="1130833"/>
            <a:ext cx="5271867" cy="4596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97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379C3-30D3-4100-A0E7-1F4829FB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Hemelsbreed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8DE30D-7749-4E03-BB83-D5E243402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480" y="1737360"/>
            <a:ext cx="5049520" cy="3886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De afstand over de weg is 1,2 keer de afstand hemelsbreed!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DD6D8D-7CB4-4446-BE22-15D6D46BD9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C1874C-D371-4672-A3A6-8E6D51E6C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3" t="18519" r="35916" b="5778"/>
          <a:stretch/>
        </p:blipFill>
        <p:spPr>
          <a:xfrm>
            <a:off x="6525403" y="31030"/>
            <a:ext cx="5585704" cy="6795940"/>
          </a:xfrm>
          <a:prstGeom prst="rect">
            <a:avLst/>
          </a:prstGeom>
        </p:spPr>
      </p:pic>
      <p:pic>
        <p:nvPicPr>
          <p:cNvPr id="10" name="Graphic 9" descr="Gebalde vuist">
            <a:extLst>
              <a:ext uri="{FF2B5EF4-FFF2-40B4-BE49-F238E27FC236}">
                <a16:creationId xmlns:a16="http://schemas.microsoft.com/office/drawing/2014/main" id="{66576354-93E8-4F54-86BC-2511E1A1F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7157" y="3107690"/>
            <a:ext cx="2629550" cy="26295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037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A0A3D-D188-4317-A50F-FEA06B46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F275BA-6296-4238-B82C-30AD36DD2D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83DAB2-818D-4336-A890-563B60E962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372230-5454-42B0-840B-618BA595D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4" t="23889" r="16562" b="17444"/>
          <a:stretch/>
        </p:blipFill>
        <p:spPr>
          <a:xfrm>
            <a:off x="0" y="0"/>
            <a:ext cx="12077700" cy="52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12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8C3AD-3789-4A72-8D88-2ECB4B50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zonder plaatje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A73BA-0BB2-4FC8-8E26-3B39672043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Bereken de lichaamsdiagonaal in een balk met ribben van 8cm, 2cm en 4 cm.	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BD92A9-3FB4-490E-8138-64ED76FF72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Bereken de lichaamsdiagonaal in een kubus met ribben van 15cm.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522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F208E525-EF1A-4BBB-8F44-30B1BBFB6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17" y="956661"/>
            <a:ext cx="2051271" cy="279122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97C140-9465-4557-A09B-9C0466D70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99" y="1061262"/>
            <a:ext cx="1788575" cy="271936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EEC1C2C-FB49-4A97-9971-273433595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97408">
            <a:off x="487893" y="1419011"/>
            <a:ext cx="2511016" cy="171709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75A8E5E-DF9D-4934-9304-3EA884DD3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327" y="1403145"/>
            <a:ext cx="2487746" cy="2076605"/>
          </a:xfrm>
          <a:prstGeom prst="rect">
            <a:avLst/>
          </a:prstGeom>
        </p:spPr>
      </p:pic>
      <p:sp>
        <p:nvSpPr>
          <p:cNvPr id="71" name="Titel 1">
            <a:extLst>
              <a:ext uri="{FF2B5EF4-FFF2-40B4-BE49-F238E27FC236}">
                <a16:creationId xmlns:a16="http://schemas.microsoft.com/office/drawing/2014/main" id="{84AB1458-BC74-437D-A7FA-D196A1076E1F}"/>
              </a:ext>
            </a:extLst>
          </p:cNvPr>
          <p:cNvSpPr txBox="1">
            <a:spLocks/>
          </p:cNvSpPr>
          <p:nvPr/>
        </p:nvSpPr>
        <p:spPr>
          <a:xfrm>
            <a:off x="1968136" y="2514600"/>
            <a:ext cx="10058400" cy="389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tx1"/>
                </a:solidFill>
              </a:rPr>
              <a:t>4 </a:t>
            </a:r>
            <a:r>
              <a:rPr lang="en-US" sz="8000" dirty="0" err="1">
                <a:solidFill>
                  <a:schemeClr val="tx1"/>
                </a:solidFill>
              </a:rPr>
              <a:t>soorten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err="1">
                <a:solidFill>
                  <a:schemeClr val="tx1"/>
                </a:solidFill>
              </a:rPr>
              <a:t>Driehoeken</a:t>
            </a:r>
            <a:r>
              <a:rPr lang="en-US" sz="8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95AD7A8-AED4-49B3-9228-04F6EE987A65}"/>
              </a:ext>
            </a:extLst>
          </p:cNvPr>
          <p:cNvSpPr txBox="1"/>
          <p:nvPr/>
        </p:nvSpPr>
        <p:spPr>
          <a:xfrm>
            <a:off x="761658" y="4411448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Normale driehoek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D7425113-CF09-4CA2-B3BF-977FA0DBB631}"/>
              </a:ext>
            </a:extLst>
          </p:cNvPr>
          <p:cNvSpPr txBox="1"/>
          <p:nvPr/>
        </p:nvSpPr>
        <p:spPr>
          <a:xfrm>
            <a:off x="3643152" y="4413527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Rechthoekige driehoek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3131A45F-661E-451A-9BB6-B82C1322DF2A}"/>
              </a:ext>
            </a:extLst>
          </p:cNvPr>
          <p:cNvSpPr txBox="1"/>
          <p:nvPr/>
        </p:nvSpPr>
        <p:spPr>
          <a:xfrm>
            <a:off x="6388086" y="4396965"/>
            <a:ext cx="27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Gelijkbenige driehoek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AC88077D-86E5-4163-9682-08115E1A4E6E}"/>
              </a:ext>
            </a:extLst>
          </p:cNvPr>
          <p:cNvSpPr txBox="1"/>
          <p:nvPr/>
        </p:nvSpPr>
        <p:spPr>
          <a:xfrm>
            <a:off x="9557316" y="4390652"/>
            <a:ext cx="2631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Gelijkzijdige driehoek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F07488-BD15-4637-B1AD-C14374F81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124" y="1063504"/>
            <a:ext cx="1788575" cy="27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FC0FA-5C57-45D1-9033-D574A165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BE694-2FE3-475F-858B-F06B1FE38C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F3534C-F517-4844-AFAE-D48C3F7A4C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344242-D01C-42CD-A264-4F3ECAA09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0" t="14419" r="14344" b="7084"/>
          <a:stretch/>
        </p:blipFill>
        <p:spPr>
          <a:xfrm>
            <a:off x="1097278" y="737340"/>
            <a:ext cx="9284972" cy="53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21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afbeelding 5" descr="Afbeelding met kleurrijk, oud, person&#10;&#10;Automatisch gegenereerde beschrijving">
            <a:extLst>
              <a:ext uri="{FF2B5EF4-FFF2-40B4-BE49-F238E27FC236}">
                <a16:creationId xmlns:a16="http://schemas.microsoft.com/office/drawing/2014/main" id="{C227213F-4D5D-46E6-A889-9FF73A2504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35000"/>
          </a:blip>
          <a:srcRect t="22086" r="-1" b="220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C014F1-8E33-495F-A49E-7911F19D8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40374F1-3EC2-47E5-A1A2-610052A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AANDACHTSPUNTEN VOOR DE TOETS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ED2B50-2B27-4362-A08F-929043529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2B04A-1137-44B5-B028-ACB68B02C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AA227F-6DA2-4C84-A893-F326972F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2644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555E46-0739-41EA-860C-5345C07DB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14857" r="25429" b="1523"/>
          <a:stretch/>
        </p:blipFill>
        <p:spPr>
          <a:xfrm>
            <a:off x="1432852" y="437605"/>
            <a:ext cx="5564777" cy="5734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48C511-2DD9-4DCF-A631-EEBDD04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015" y="590005"/>
            <a:ext cx="3690651" cy="635428"/>
          </a:xfrm>
        </p:spPr>
        <p:txBody>
          <a:bodyPr>
            <a:normAutofit fontScale="90000"/>
          </a:bodyPr>
          <a:lstStyle/>
          <a:p>
            <a:r>
              <a:rPr lang="nl-NL" dirty="0"/>
              <a:t>Oefening	</a:t>
            </a:r>
          </a:p>
        </p:txBody>
      </p:sp>
      <p:pic>
        <p:nvPicPr>
          <p:cNvPr id="6" name="Koershoekmeter 1" descr="C:\Users\Wies\AppData\Local\Temp\koershoekmeter.png">
            <a:extLst>
              <a:ext uri="{FF2B5EF4-FFF2-40B4-BE49-F238E27FC236}">
                <a16:creationId xmlns:a16="http://schemas.microsoft.com/office/drawing/2014/main" id="{1A7965F8-959B-4B46-954C-7A6F518F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79"/>
          <a:stretch/>
        </p:blipFill>
        <p:spPr bwMode="auto">
          <a:xfrm>
            <a:off x="12401774" y="-444295"/>
            <a:ext cx="4586391" cy="44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183E856-F74E-40CA-88DF-9F881FE17BEB}"/>
              </a:ext>
            </a:extLst>
          </p:cNvPr>
          <p:cNvCxnSpPr>
            <a:cxnSpLocks/>
          </p:cNvCxnSpPr>
          <p:nvPr/>
        </p:nvCxnSpPr>
        <p:spPr>
          <a:xfrm flipV="1">
            <a:off x="2604407" y="1094014"/>
            <a:ext cx="1771650" cy="2890157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15">
            <a:extLst>
              <a:ext uri="{FF2B5EF4-FFF2-40B4-BE49-F238E27FC236}">
                <a16:creationId xmlns:a16="http://schemas.microsoft.com/office/drawing/2014/main" id="{C1100E5E-FA2E-4F58-B3D4-C420AE773EF1}"/>
              </a:ext>
            </a:extLst>
          </p:cNvPr>
          <p:cNvGrpSpPr/>
          <p:nvPr/>
        </p:nvGrpSpPr>
        <p:grpSpPr>
          <a:xfrm rot="3063709">
            <a:off x="12860868" y="429221"/>
            <a:ext cx="3668199" cy="2977462"/>
            <a:chOff x="-2848498" y="1894912"/>
            <a:chExt cx="5830706" cy="4623013"/>
          </a:xfrm>
        </p:grpSpPr>
        <p:cxnSp>
          <p:nvCxnSpPr>
            <p:cNvPr id="27" name="Rode lijn">
              <a:extLst>
                <a:ext uri="{FF2B5EF4-FFF2-40B4-BE49-F238E27FC236}">
                  <a16:creationId xmlns:a16="http://schemas.microsoft.com/office/drawing/2014/main" id="{CEDEB103-C594-4B6C-9FAF-5DD86FCCC999}"/>
                </a:ext>
              </a:extLst>
            </p:cNvPr>
            <p:cNvCxnSpPr/>
            <p:nvPr/>
          </p:nvCxnSpPr>
          <p:spPr>
            <a:xfrm>
              <a:off x="-2848498" y="1894912"/>
              <a:ext cx="2920796" cy="2324868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de lijn">
              <a:extLst>
                <a:ext uri="{FF2B5EF4-FFF2-40B4-BE49-F238E27FC236}">
                  <a16:creationId xmlns:a16="http://schemas.microsoft.com/office/drawing/2014/main" id="{41A9AFE7-CFCD-4537-B7D5-7036F36BD3E5}"/>
                </a:ext>
              </a:extLst>
            </p:cNvPr>
            <p:cNvCxnSpPr/>
            <p:nvPr/>
          </p:nvCxnSpPr>
          <p:spPr>
            <a:xfrm>
              <a:off x="61412" y="4193057"/>
              <a:ext cx="2920796" cy="2324868"/>
            </a:xfrm>
            <a:prstGeom prst="line">
              <a:avLst/>
            </a:prstGeom>
            <a:ln w="254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652F61F3-65B5-4C52-844C-B42803DA196E}"/>
              </a:ext>
            </a:extLst>
          </p:cNvPr>
          <p:cNvSpPr txBox="1"/>
          <p:nvPr/>
        </p:nvSpPr>
        <p:spPr>
          <a:xfrm>
            <a:off x="7353709" y="1779599"/>
            <a:ext cx="3570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nl-NL" dirty="0"/>
              <a:t>teken de koers als een boot vanuit Medemblik vertrekt naar Makkum </a:t>
            </a:r>
          </a:p>
          <a:p>
            <a:pPr marL="342900" indent="-342900">
              <a:buAutoNum type="alphaLcPeriod"/>
            </a:pPr>
            <a:r>
              <a:rPr lang="nl-NL" dirty="0"/>
              <a:t>Welke koers hoort hierbij?</a:t>
            </a:r>
          </a:p>
          <a:p>
            <a:endParaRPr lang="nl-NL" dirty="0"/>
          </a:p>
          <a:p>
            <a:pPr marL="342900" indent="-342900">
              <a:buAutoNum type="alphaLcPeriod" startAt="3"/>
            </a:pPr>
            <a:endParaRPr lang="nl-NL" dirty="0"/>
          </a:p>
        </p:txBody>
      </p:sp>
      <p:pic>
        <p:nvPicPr>
          <p:cNvPr id="12" name="Picture 2" descr="faber castell jumbo potlood zeskantighb">
            <a:extLst>
              <a:ext uri="{FF2B5EF4-FFF2-40B4-BE49-F238E27FC236}">
                <a16:creationId xmlns:a16="http://schemas.microsoft.com/office/drawing/2014/main" id="{CB3314CE-A389-487D-B915-DA7E48BB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617">
            <a:off x="12763988" y="2391418"/>
            <a:ext cx="4033801" cy="40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eodriehoek - Wikipedia">
            <a:extLst>
              <a:ext uri="{FF2B5EF4-FFF2-40B4-BE49-F238E27FC236}">
                <a16:creationId xmlns:a16="http://schemas.microsoft.com/office/drawing/2014/main" id="{34FF70E5-2426-4391-8822-5A76B8A3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504" y="6290309"/>
            <a:ext cx="6060276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CD16DFD7-F83D-47BE-BCB7-ECC1B26BF8A9}"/>
              </a:ext>
            </a:extLst>
          </p:cNvPr>
          <p:cNvCxnSpPr/>
          <p:nvPr/>
        </p:nvCxnSpPr>
        <p:spPr>
          <a:xfrm flipV="1">
            <a:off x="2577374" y="2174240"/>
            <a:ext cx="0" cy="18292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97865 -0.5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32" y="-25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1.13125 -0.1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63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125 -0.14421 L -0.98594 -0.5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-2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49805 3.7037E-7 C -0.72136 3.7037E-7 -0.9957 0.08356 -0.9957 0.15255 L -0.9957 0.30718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53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49727 -7.40741E-7 C -0.72005 -7.40741E-7 -0.99414 0.09005 -0.99414 0.16412 L -0.99414 0.33009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1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35529-F6F6-46AD-99FD-79E45721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6603"/>
            <a:ext cx="10488929" cy="1450757"/>
          </a:xfrm>
        </p:spPr>
        <p:txBody>
          <a:bodyPr/>
          <a:lstStyle/>
          <a:p>
            <a:r>
              <a:rPr lang="nl-NL" dirty="0"/>
              <a:t>Verticale Doorsnede x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0DB34C-8708-42F5-84B1-C7695B31C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>
            <a:off x="249998" y="2495558"/>
            <a:ext cx="5528681" cy="33623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A24116D-BE36-4E2D-BBE6-B60DE1A8F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34861" r="24766" b="17500"/>
          <a:stretch/>
        </p:blipFill>
        <p:spPr>
          <a:xfrm rot="358691">
            <a:off x="6515115" y="579012"/>
            <a:ext cx="4343400" cy="2641466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F934DDC-0898-43E9-8884-B5681EC60C67}"/>
              </a:ext>
            </a:extLst>
          </p:cNvPr>
          <p:cNvCxnSpPr/>
          <p:nvPr/>
        </p:nvCxnSpPr>
        <p:spPr>
          <a:xfrm>
            <a:off x="6829422" y="3297063"/>
            <a:ext cx="0" cy="21145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AF2B7D0-6487-421A-9E79-07F2D5166431}"/>
              </a:ext>
            </a:extLst>
          </p:cNvPr>
          <p:cNvCxnSpPr>
            <a:cxnSpLocks/>
          </p:cNvCxnSpPr>
          <p:nvPr/>
        </p:nvCxnSpPr>
        <p:spPr>
          <a:xfrm flipH="1">
            <a:off x="6829426" y="5638800"/>
            <a:ext cx="3876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5890A0A9-E29B-4ADF-A0CA-58EF62841196}"/>
              </a:ext>
            </a:extLst>
          </p:cNvPr>
          <p:cNvSpPr txBox="1"/>
          <p:nvPr/>
        </p:nvSpPr>
        <p:spPr>
          <a:xfrm>
            <a:off x="5930267" y="3292301"/>
            <a:ext cx="91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Hoogte</a:t>
            </a:r>
          </a:p>
        </p:txBody>
      </p:sp>
      <p:graphicFrame>
        <p:nvGraphicFramePr>
          <p:cNvPr id="18" name="Tabel 18">
            <a:extLst>
              <a:ext uri="{FF2B5EF4-FFF2-40B4-BE49-F238E27FC236}">
                <a16:creationId xmlns:a16="http://schemas.microsoft.com/office/drawing/2014/main" id="{92A7A9C6-AB67-4165-880B-792F02ED8DD0}"/>
              </a:ext>
            </a:extLst>
          </p:cNvPr>
          <p:cNvGraphicFramePr>
            <a:graphicFrameLocks noGrp="1"/>
          </p:cNvGraphicFramePr>
          <p:nvPr/>
        </p:nvGraphicFramePr>
        <p:xfrm>
          <a:off x="6829422" y="3439478"/>
          <a:ext cx="381508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012">
                  <a:extLst>
                    <a:ext uri="{9D8B030D-6E8A-4147-A177-3AD203B41FA5}">
                      <a16:colId xmlns:a16="http://schemas.microsoft.com/office/drawing/2014/main" val="3003082790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863218235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3254762097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030415502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1134903221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4265113566"/>
                    </a:ext>
                  </a:extLst>
                </a:gridCol>
                <a:gridCol w="545012">
                  <a:extLst>
                    <a:ext uri="{9D8B030D-6E8A-4147-A177-3AD203B41FA5}">
                      <a16:colId xmlns:a16="http://schemas.microsoft.com/office/drawing/2014/main" val="225182471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19868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595079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287869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26931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86360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069891"/>
                  </a:ext>
                </a:extLst>
              </a:tr>
            </a:tbl>
          </a:graphicData>
        </a:graphic>
      </p:graphicFrame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435BD0B-4740-43A3-AA05-B691A75611D6}"/>
              </a:ext>
            </a:extLst>
          </p:cNvPr>
          <p:cNvSpPr/>
          <p:nvPr/>
        </p:nvSpPr>
        <p:spPr>
          <a:xfrm>
            <a:off x="6657975" y="5391150"/>
            <a:ext cx="381000" cy="238125"/>
          </a:xfrm>
          <a:custGeom>
            <a:avLst/>
            <a:gdLst>
              <a:gd name="connsiteX0" fmla="*/ 190500 w 381000"/>
              <a:gd name="connsiteY0" fmla="*/ 238125 h 238125"/>
              <a:gd name="connsiteX1" fmla="*/ 381000 w 381000"/>
              <a:gd name="connsiteY1" fmla="*/ 133350 h 238125"/>
              <a:gd name="connsiteX2" fmla="*/ 0 w 381000"/>
              <a:gd name="connsiteY2" fmla="*/ 114300 h 238125"/>
              <a:gd name="connsiteX3" fmla="*/ 190500 w 381000"/>
              <a:gd name="connsiteY3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38125">
                <a:moveTo>
                  <a:pt x="190500" y="238125"/>
                </a:moveTo>
                <a:lnTo>
                  <a:pt x="381000" y="133350"/>
                </a:lnTo>
                <a:lnTo>
                  <a:pt x="0" y="114300"/>
                </a:lnTo>
                <a:lnTo>
                  <a:pt x="190500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3B812B-2E24-4849-A1BC-544A0E9279C8}"/>
              </a:ext>
            </a:extLst>
          </p:cNvPr>
          <p:cNvSpPr txBox="1"/>
          <p:nvPr/>
        </p:nvSpPr>
        <p:spPr>
          <a:xfrm>
            <a:off x="6232930" y="4012163"/>
            <a:ext cx="1069795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dirty="0"/>
              <a:t>1200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1000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800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600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A7ABB4D-6961-48E5-B04E-7CD6E051E033}"/>
              </a:ext>
            </a:extLst>
          </p:cNvPr>
          <p:cNvSpPr/>
          <p:nvPr/>
        </p:nvSpPr>
        <p:spPr>
          <a:xfrm>
            <a:off x="6779876" y="5216574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8D8D240-1C7C-4825-A22B-6AEF2ABF49CE}"/>
              </a:ext>
            </a:extLst>
          </p:cNvPr>
          <p:cNvSpPr/>
          <p:nvPr/>
        </p:nvSpPr>
        <p:spPr>
          <a:xfrm>
            <a:off x="7353638" y="488706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FED2177-1C16-4B1E-ABAC-0CA9CDF8DAEB}"/>
              </a:ext>
            </a:extLst>
          </p:cNvPr>
          <p:cNvSpPr/>
          <p:nvPr/>
        </p:nvSpPr>
        <p:spPr>
          <a:xfrm>
            <a:off x="7431618" y="4506734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2CF7D44-2E5F-4E01-8BE5-3A4FB3BC9A43}"/>
              </a:ext>
            </a:extLst>
          </p:cNvPr>
          <p:cNvSpPr/>
          <p:nvPr/>
        </p:nvSpPr>
        <p:spPr>
          <a:xfrm>
            <a:off x="7602378" y="415384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977D52A-58A9-4817-8809-6DB55FBBFBB4}"/>
              </a:ext>
            </a:extLst>
          </p:cNvPr>
          <p:cNvSpPr/>
          <p:nvPr/>
        </p:nvSpPr>
        <p:spPr>
          <a:xfrm>
            <a:off x="8538052" y="4130989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28CA47E-DE60-4099-9AF0-0E64474FDE06}"/>
              </a:ext>
            </a:extLst>
          </p:cNvPr>
          <p:cNvSpPr/>
          <p:nvPr/>
        </p:nvSpPr>
        <p:spPr>
          <a:xfrm>
            <a:off x="8859624" y="450167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3AC2C5AC-E219-47D3-9344-98F2F8FB4170}"/>
              </a:ext>
            </a:extLst>
          </p:cNvPr>
          <p:cNvSpPr/>
          <p:nvPr/>
        </p:nvSpPr>
        <p:spPr>
          <a:xfrm>
            <a:off x="9742384" y="4864200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A8066439-84E1-4F78-90D6-6DF6BA27A332}"/>
              </a:ext>
            </a:extLst>
          </p:cNvPr>
          <p:cNvSpPr/>
          <p:nvPr/>
        </p:nvSpPr>
        <p:spPr>
          <a:xfrm>
            <a:off x="10366852" y="5212068"/>
            <a:ext cx="495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F692C6E0-CF71-4EF5-8FEF-783944F890A2}"/>
              </a:ext>
            </a:extLst>
          </p:cNvPr>
          <p:cNvSpPr/>
          <p:nvPr/>
        </p:nvSpPr>
        <p:spPr>
          <a:xfrm>
            <a:off x="6824546" y="3980954"/>
            <a:ext cx="3534937" cy="1304724"/>
          </a:xfrm>
          <a:custGeom>
            <a:avLst/>
            <a:gdLst>
              <a:gd name="connsiteX0" fmla="*/ 0 w 3534937"/>
              <a:gd name="connsiteY0" fmla="*/ 1304724 h 1304724"/>
              <a:gd name="connsiteX1" fmla="*/ 524108 w 3534937"/>
              <a:gd name="connsiteY1" fmla="*/ 992490 h 1304724"/>
              <a:gd name="connsiteX2" fmla="*/ 657922 w 3534937"/>
              <a:gd name="connsiteY2" fmla="*/ 535290 h 1304724"/>
              <a:gd name="connsiteX3" fmla="*/ 825191 w 3534937"/>
              <a:gd name="connsiteY3" fmla="*/ 167300 h 1304724"/>
              <a:gd name="connsiteX4" fmla="*/ 1282391 w 3534937"/>
              <a:gd name="connsiteY4" fmla="*/ 31 h 1304724"/>
              <a:gd name="connsiteX5" fmla="*/ 1761893 w 3534937"/>
              <a:gd name="connsiteY5" fmla="*/ 178451 h 1304724"/>
              <a:gd name="connsiteX6" fmla="*/ 2051825 w 3534937"/>
              <a:gd name="connsiteY6" fmla="*/ 591046 h 1304724"/>
              <a:gd name="connsiteX7" fmla="*/ 2464420 w 3534937"/>
              <a:gd name="connsiteY7" fmla="*/ 836373 h 1304724"/>
              <a:gd name="connsiteX8" fmla="*/ 2943922 w 3534937"/>
              <a:gd name="connsiteY8" fmla="*/ 892129 h 1304724"/>
              <a:gd name="connsiteX9" fmla="*/ 3278459 w 3534937"/>
              <a:gd name="connsiteY9" fmla="*/ 1081700 h 1304724"/>
              <a:gd name="connsiteX10" fmla="*/ 3534937 w 3534937"/>
              <a:gd name="connsiteY10" fmla="*/ 1237817 h 130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4937" h="1304724">
                <a:moveTo>
                  <a:pt x="0" y="1304724"/>
                </a:moveTo>
                <a:cubicBezTo>
                  <a:pt x="207227" y="1212726"/>
                  <a:pt x="414454" y="1120729"/>
                  <a:pt x="524108" y="992490"/>
                </a:cubicBezTo>
                <a:cubicBezTo>
                  <a:pt x="633762" y="864251"/>
                  <a:pt x="607742" y="672821"/>
                  <a:pt x="657922" y="535290"/>
                </a:cubicBezTo>
                <a:cubicBezTo>
                  <a:pt x="708102" y="397759"/>
                  <a:pt x="721113" y="256510"/>
                  <a:pt x="825191" y="167300"/>
                </a:cubicBezTo>
                <a:cubicBezTo>
                  <a:pt x="929269" y="78090"/>
                  <a:pt x="1126274" y="-1828"/>
                  <a:pt x="1282391" y="31"/>
                </a:cubicBezTo>
                <a:cubicBezTo>
                  <a:pt x="1438508" y="1889"/>
                  <a:pt x="1633654" y="79949"/>
                  <a:pt x="1761893" y="178451"/>
                </a:cubicBezTo>
                <a:cubicBezTo>
                  <a:pt x="1890132" y="276953"/>
                  <a:pt x="1934737" y="481392"/>
                  <a:pt x="2051825" y="591046"/>
                </a:cubicBezTo>
                <a:cubicBezTo>
                  <a:pt x="2168913" y="700700"/>
                  <a:pt x="2315737" y="786192"/>
                  <a:pt x="2464420" y="836373"/>
                </a:cubicBezTo>
                <a:cubicBezTo>
                  <a:pt x="2613103" y="886554"/>
                  <a:pt x="2808249" y="851241"/>
                  <a:pt x="2943922" y="892129"/>
                </a:cubicBezTo>
                <a:cubicBezTo>
                  <a:pt x="3079595" y="933017"/>
                  <a:pt x="3179957" y="1024085"/>
                  <a:pt x="3278459" y="1081700"/>
                </a:cubicBezTo>
                <a:cubicBezTo>
                  <a:pt x="3376961" y="1139315"/>
                  <a:pt x="3455949" y="1188566"/>
                  <a:pt x="3534937" y="123781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33BC1-A8EA-4CB8-BFDB-A70440C5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Aanzichten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332214-8B6D-46FC-8A48-93CAA838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340" y="1845734"/>
            <a:ext cx="6924339" cy="4023360"/>
          </a:xfrm>
        </p:spPr>
        <p:txBody>
          <a:bodyPr/>
          <a:lstStyle/>
          <a:p>
            <a:r>
              <a:rPr lang="nl-NL" dirty="0"/>
              <a:t>Vooraanzicht			Rechterzijaanzicht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r>
              <a:rPr lang="nl-NL" dirty="0"/>
              <a:t>Achteraanzicht			Linkerzijaanzicht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2" descr="Aanzichten">
            <a:extLst>
              <a:ext uri="{FF2B5EF4-FFF2-40B4-BE49-F238E27FC236}">
                <a16:creationId xmlns:a16="http://schemas.microsoft.com/office/drawing/2014/main" id="{461E711B-8896-4268-814B-DB301F5FD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0"/>
          <a:stretch/>
        </p:blipFill>
        <p:spPr bwMode="auto">
          <a:xfrm>
            <a:off x="880710" y="1924050"/>
            <a:ext cx="250898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jl: omhoog 6">
            <a:extLst>
              <a:ext uri="{FF2B5EF4-FFF2-40B4-BE49-F238E27FC236}">
                <a16:creationId xmlns:a16="http://schemas.microsoft.com/office/drawing/2014/main" id="{E9425F00-D156-4953-AE97-B51834574BAA}"/>
              </a:ext>
            </a:extLst>
          </p:cNvPr>
          <p:cNvSpPr/>
          <p:nvPr/>
        </p:nvSpPr>
        <p:spPr>
          <a:xfrm>
            <a:off x="1918633" y="4476750"/>
            <a:ext cx="433137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B6BBE86-B846-4F13-BE96-949E60CA960A}"/>
              </a:ext>
            </a:extLst>
          </p:cNvPr>
          <p:cNvSpPr txBox="1"/>
          <p:nvPr/>
        </p:nvSpPr>
        <p:spPr>
          <a:xfrm>
            <a:off x="4231340" y="5965715"/>
            <a:ext cx="687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 blokjes kan ik weghalen zonder dat de aanzichten veranderen?</a:t>
            </a:r>
          </a:p>
        </p:txBody>
      </p:sp>
    </p:spTree>
    <p:extLst>
      <p:ext uri="{BB962C8B-B14F-4D97-AF65-F5344CB8AC3E}">
        <p14:creationId xmlns:p14="http://schemas.microsoft.com/office/powerpoint/2010/main" val="22259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FC0FA-5C57-45D1-9033-D574A165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BE694-2FE3-475F-858B-F06B1FE38C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F3534C-F517-4844-AFAE-D48C3F7A4C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344242-D01C-42CD-A264-4F3ECAA09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0" t="14419" r="14344" b="7084"/>
          <a:stretch/>
        </p:blipFill>
        <p:spPr>
          <a:xfrm>
            <a:off x="1097278" y="737340"/>
            <a:ext cx="9284972" cy="53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80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afbeelding 5" descr="Afbeelding met kleurrijk, oud, person&#10;&#10;Automatisch gegenereerde beschrijving">
            <a:extLst>
              <a:ext uri="{FF2B5EF4-FFF2-40B4-BE49-F238E27FC236}">
                <a16:creationId xmlns:a16="http://schemas.microsoft.com/office/drawing/2014/main" id="{C227213F-4D5D-46E6-A889-9FF73A2504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35000"/>
          </a:blip>
          <a:srcRect t="22086" r="-1" b="220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C014F1-8E33-495F-A49E-7911F19D8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40374F1-3EC2-47E5-A1A2-610052A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Wat doe </a:t>
            </a:r>
            <a:r>
              <a:rPr lang="en-US" sz="4800" dirty="0" err="1">
                <a:solidFill>
                  <a:schemeClr val="tx1"/>
                </a:solidFill>
              </a:rPr>
              <a:t>jij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foutloos</a:t>
            </a:r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ED2B50-2B27-4362-A08F-929043529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1845734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2B04A-1137-44B5-B028-ACB68B02C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AA227F-6DA2-4C84-A893-F326972F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1778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10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DEFD52FD7184A941DE444246CEE83" ma:contentTypeVersion="9" ma:contentTypeDescription="Create a new document." ma:contentTypeScope="" ma:versionID="32141ad77478f6ee00275b58c1afb084">
  <xsd:schema xmlns:xsd="http://www.w3.org/2001/XMLSchema" xmlns:xs="http://www.w3.org/2001/XMLSchema" xmlns:p="http://schemas.microsoft.com/office/2006/metadata/properties" xmlns:ns3="583bb721-957d-4d60-9cae-1f6845b6a521" xmlns:ns4="6f01eaa4-134f-4d9c-88b9-e81e851487da" targetNamespace="http://schemas.microsoft.com/office/2006/metadata/properties" ma:root="true" ma:fieldsID="ed3f94a46ff0a537b2bf8c83ea157702" ns3:_="" ns4:_="">
    <xsd:import namespace="583bb721-957d-4d60-9cae-1f6845b6a521"/>
    <xsd:import namespace="6f01eaa4-134f-4d9c-88b9-e81e851487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bb721-957d-4d60-9cae-1f6845b6a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1eaa4-134f-4d9c-88b9-e81e851487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62C297-AB26-4228-A5AB-B63F6C5CC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3bb721-957d-4d60-9cae-1f6845b6a521"/>
    <ds:schemaRef ds:uri="6f01eaa4-134f-4d9c-88b9-e81e85148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B4819B-8EA0-457B-B35A-BA6C41D08945}">
  <ds:schemaRefs>
    <ds:schemaRef ds:uri="583bb721-957d-4d60-9cae-1f6845b6a521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f01eaa4-134f-4d9c-88b9-e81e851487d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42DEB52-D955-4197-9EB3-9CD9F0C09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1639</Words>
  <Application>Microsoft Office PowerPoint</Application>
  <PresentationFormat>Breedbeeld</PresentationFormat>
  <Paragraphs>356</Paragraphs>
  <Slides>99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99</vt:i4>
      </vt:variant>
    </vt:vector>
  </HeadingPairs>
  <TitlesOfParts>
    <vt:vector size="107" baseType="lpstr">
      <vt:lpstr>Bookman Old Style</vt:lpstr>
      <vt:lpstr>Bradley Hand ITC</vt:lpstr>
      <vt:lpstr>Calibri</vt:lpstr>
      <vt:lpstr>Calibri Light</vt:lpstr>
      <vt:lpstr>Cambria Math</vt:lpstr>
      <vt:lpstr>Franklin Gothic Book</vt:lpstr>
      <vt:lpstr>Terugblik</vt:lpstr>
      <vt:lpstr>1_Terugblik</vt:lpstr>
      <vt:lpstr>Hoofdstuk 2</vt:lpstr>
      <vt:lpstr>PowerPoint-presentatie</vt:lpstr>
      <vt:lpstr>Les 1.</vt:lpstr>
      <vt:lpstr>Windroos</vt:lpstr>
      <vt:lpstr>Waar is hier het noorden? </vt:lpstr>
      <vt:lpstr>Oefening </vt:lpstr>
      <vt:lpstr>Schaal omrekenen</vt:lpstr>
      <vt:lpstr>Oefening </vt:lpstr>
      <vt:lpstr>Hemelsbreed </vt:lpstr>
      <vt:lpstr>Snelheid </vt:lpstr>
      <vt:lpstr>HUISWERK </vt:lpstr>
      <vt:lpstr>Les 2.</vt:lpstr>
      <vt:lpstr>Voor de vakantie</vt:lpstr>
      <vt:lpstr>Oefening </vt:lpstr>
      <vt:lpstr>Schaal </vt:lpstr>
      <vt:lpstr>Snelheid</vt:lpstr>
      <vt:lpstr>Fietsen over een berg </vt:lpstr>
      <vt:lpstr>Hoe ziet deze taart er van boven uit?</vt:lpstr>
      <vt:lpstr>Cakeboss</vt:lpstr>
      <vt:lpstr>Cakeboss</vt:lpstr>
      <vt:lpstr>En nu van een berg!</vt:lpstr>
      <vt:lpstr>PowerPoint-presentatie</vt:lpstr>
      <vt:lpstr>HUISWERK </vt:lpstr>
      <vt:lpstr>Les 3.</vt:lpstr>
      <vt:lpstr>Fietsen over een berg </vt:lpstr>
      <vt:lpstr>En nu van een berg!</vt:lpstr>
      <vt:lpstr>Verticale Doorsnede </vt:lpstr>
      <vt:lpstr> </vt:lpstr>
      <vt:lpstr>Les 4.</vt:lpstr>
      <vt:lpstr>Windroos</vt:lpstr>
      <vt:lpstr>Verticale Doorsnede </vt:lpstr>
      <vt:lpstr>Teken het gele vlak!</vt:lpstr>
      <vt:lpstr>Teken het Paarse vlak!</vt:lpstr>
      <vt:lpstr>Diagonaal</vt:lpstr>
      <vt:lpstr>Lichaamsdiagonaal</vt:lpstr>
      <vt:lpstr>HUISWERK </vt:lpstr>
      <vt:lpstr>Les 5.</vt:lpstr>
      <vt:lpstr>Oefening </vt:lpstr>
      <vt:lpstr>Snelheid </vt:lpstr>
      <vt:lpstr>Snelheid</vt:lpstr>
      <vt:lpstr>Verticale Doorsnede </vt:lpstr>
      <vt:lpstr>Teken het gele vlak!</vt:lpstr>
      <vt:lpstr>Lichaamsdiagonaal</vt:lpstr>
      <vt:lpstr>HUISWERK </vt:lpstr>
      <vt:lpstr>Les 7.</vt:lpstr>
      <vt:lpstr>Stappenplan</vt:lpstr>
      <vt:lpstr>Stappenplan</vt:lpstr>
      <vt:lpstr>Vandaag </vt:lpstr>
      <vt:lpstr>Aanzichten</vt:lpstr>
      <vt:lpstr>Teken de aanzichten!</vt:lpstr>
      <vt:lpstr>HUISWERK </vt:lpstr>
      <vt:lpstr>Je hoeft geen NOORD-lijn te tekenen</vt:lpstr>
      <vt:lpstr>Spanje ligt voor ons in het zuiden</vt:lpstr>
      <vt:lpstr>Je fiets ongeveer met 5km/uur</vt:lpstr>
      <vt:lpstr>Een schaallijn werkt preciezer dan een gegeven schaal</vt:lpstr>
      <vt:lpstr>De afstand over de weg is 1,5 keer de afstand hemelsbreed</vt:lpstr>
      <vt:lpstr>Hoelang wandel je ongeveer als je 12km moet wandelen</vt:lpstr>
      <vt:lpstr>Op deze hoogtekaart kan een hoogte te vinden zijn van 2670 meter.</vt:lpstr>
      <vt:lpstr>Des te dichter de lijnen bij elkaar, dus te stijler de helling</vt:lpstr>
      <vt:lpstr>Alle ribben van een kubus zijn dezelfde lengte</vt:lpstr>
      <vt:lpstr>De lijn in een hoogtegrafiek loopt recht van punt tot punt</vt:lpstr>
      <vt:lpstr>Er is een langere afstand in een ruimte dan het lichaamsdiagonaal.</vt:lpstr>
      <vt:lpstr>Je ziet de hoogte stapel blokjes in een rij als je een vooraanzicht tekent</vt:lpstr>
      <vt:lpstr>Les 7.</vt:lpstr>
      <vt:lpstr>Tekens in een figuur</vt:lpstr>
      <vt:lpstr>6 Soorten vierkanten</vt:lpstr>
      <vt:lpstr>PowerPoint-presentatie</vt:lpstr>
      <vt:lpstr>Hoeken</vt:lpstr>
      <vt:lpstr>PowerPoint-presentatie</vt:lpstr>
      <vt:lpstr>Overstaande Hoeken</vt:lpstr>
      <vt:lpstr>Bereken  Hoek C</vt:lpstr>
      <vt:lpstr>Bereken: Hoek C Hoek E2 Hoek B</vt:lpstr>
      <vt:lpstr>Bereken Hoek C</vt:lpstr>
      <vt:lpstr>HUISWERK </vt:lpstr>
      <vt:lpstr>Les 8.</vt:lpstr>
      <vt:lpstr>Tekens in een figuur</vt:lpstr>
      <vt:lpstr>Overstaande Hoeken</vt:lpstr>
      <vt:lpstr>PowerPoint-presentatie</vt:lpstr>
      <vt:lpstr>Vandaag</vt:lpstr>
      <vt:lpstr>Oefening </vt:lpstr>
      <vt:lpstr>Wat gaat er fout in de volgende opdrachten?</vt:lpstr>
      <vt:lpstr>Schaal en snelheid </vt:lpstr>
      <vt:lpstr>Verticale Doorsnede </vt:lpstr>
      <vt:lpstr>Lichaamsdiagonaal </vt:lpstr>
      <vt:lpstr>Les 9.</vt:lpstr>
      <vt:lpstr>Herhaling 2.3 en 2.5 </vt:lpstr>
      <vt:lpstr>Stappenplan</vt:lpstr>
      <vt:lpstr>PowerPoint-presentatie</vt:lpstr>
      <vt:lpstr>Lichaamsdiagonaal</vt:lpstr>
      <vt:lpstr>PowerPoint-presentatie</vt:lpstr>
      <vt:lpstr>Nu zonder plaatje </vt:lpstr>
      <vt:lpstr>PowerPoint-presentatie</vt:lpstr>
      <vt:lpstr>PowerPoint-presentatie</vt:lpstr>
      <vt:lpstr>AANDACHTSPUNTEN VOOR DE TOETS</vt:lpstr>
      <vt:lpstr>Oefening </vt:lpstr>
      <vt:lpstr>Verticale Doorsnede x</vt:lpstr>
      <vt:lpstr>Aanzichten</vt:lpstr>
      <vt:lpstr>PowerPoint-presentatie</vt:lpstr>
      <vt:lpstr>Wat doe jij foutloos?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2</dc:title>
  <dc:creator>Hielke Post (student)</dc:creator>
  <cp:lastModifiedBy>Hielke Post (student)</cp:lastModifiedBy>
  <cp:revision>1</cp:revision>
  <dcterms:created xsi:type="dcterms:W3CDTF">2020-11-11T14:26:13Z</dcterms:created>
  <dcterms:modified xsi:type="dcterms:W3CDTF">2020-11-24T17:30:58Z</dcterms:modified>
</cp:coreProperties>
</file>